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8" r:id="rId5"/>
    <p:sldId id="271" r:id="rId6"/>
    <p:sldId id="269" r:id="rId7"/>
    <p:sldId id="283" r:id="rId8"/>
    <p:sldId id="258" r:id="rId9"/>
    <p:sldId id="259" r:id="rId10"/>
    <p:sldId id="278" r:id="rId11"/>
    <p:sldId id="272" r:id="rId12"/>
    <p:sldId id="281" r:id="rId13"/>
    <p:sldId id="286" r:id="rId14"/>
    <p:sldId id="282" r:id="rId15"/>
    <p:sldId id="284" r:id="rId16"/>
    <p:sldId id="273" r:id="rId17"/>
    <p:sldId id="260" r:id="rId18"/>
    <p:sldId id="279" r:id="rId19"/>
    <p:sldId id="277" r:id="rId20"/>
    <p:sldId id="280" r:id="rId21"/>
    <p:sldId id="285" r:id="rId22"/>
    <p:sldId id="274"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908"/>
    <a:srgbClr val="FB9703"/>
    <a:srgbClr val="6BF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p:scale>
          <a:sx n="100" d="100"/>
          <a:sy n="100" d="100"/>
        </p:scale>
        <p:origin x="-1950"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2022/10/23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2022/10/23</a:t>
            </a:fld>
            <a:endParaRPr lang="zh-TW"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rhk-fookyo.com/mrhk-6"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youtube.com/watch?v=AUK12kW_LtA&amp;t=4s&amp;ab_channel=%E7%A6%8F%E5%84%AA%E5%B8%9D%E5%9C%8B%E4%BB%A3%E7%90%86%E5%85%AC%E5%8F%B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rhk-fookyo.shop/collections/al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rhk-fookyo.com/mrhk-11"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rhk-fookyo.com/mrhk-11"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dpi="0" rotWithShape="1">
            <a:blip r:embed="rId2">
              <a:alphaModFix amt="7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ctrTitle"/>
          </p:nvPr>
        </p:nvSpPr>
        <p:spPr>
          <a:xfrm>
            <a:off x="1691680" y="2492897"/>
            <a:ext cx="5616624" cy="1470025"/>
          </a:xfrm>
        </p:spPr>
        <p:txBody>
          <a:bodyPr/>
          <a:lstStyle/>
          <a:p>
            <a:r>
              <a:rPr lang="zh-TW" altLang="en-US" b="1" dirty="0" smtClean="0">
                <a:solidFill>
                  <a:srgbClr val="FF0000"/>
                </a:solidFill>
              </a:rPr>
              <a:t>福</a:t>
            </a:r>
            <a:r>
              <a:rPr lang="zh-TW" altLang="en-US" b="1" dirty="0" smtClean="0">
                <a:solidFill>
                  <a:srgbClr val="FC9908"/>
                </a:solidFill>
              </a:rPr>
              <a:t>優</a:t>
            </a:r>
            <a:r>
              <a:rPr lang="zh-TW" altLang="en-US" b="1" dirty="0" smtClean="0">
                <a:solidFill>
                  <a:srgbClr val="FFFF00"/>
                </a:solidFill>
              </a:rPr>
              <a:t>帝</a:t>
            </a:r>
            <a:r>
              <a:rPr lang="zh-TW" altLang="en-US" b="1" dirty="0" smtClean="0">
                <a:solidFill>
                  <a:srgbClr val="6BF864"/>
                </a:solidFill>
              </a:rPr>
              <a:t>國</a:t>
            </a:r>
            <a:r>
              <a:rPr lang="zh-TW" altLang="en-US" b="1" dirty="0" smtClean="0"/>
              <a:t>的</a:t>
            </a:r>
            <a:r>
              <a:rPr lang="zh-TW" altLang="en-US" b="1" dirty="0" smtClean="0">
                <a:solidFill>
                  <a:schemeClr val="accent6">
                    <a:lumMod val="50000"/>
                  </a:schemeClr>
                </a:solidFill>
              </a:rPr>
              <a:t>崛起</a:t>
            </a:r>
            <a:endParaRPr lang="zh-HK" altLang="en-US" b="1" dirty="0">
              <a:solidFill>
                <a:schemeClr val="accent6">
                  <a:lumMod val="50000"/>
                </a:schemeClr>
              </a:solidFill>
            </a:endParaRPr>
          </a:p>
        </p:txBody>
      </p:sp>
      <p:sp>
        <p:nvSpPr>
          <p:cNvPr id="3" name="矩形 2"/>
          <p:cNvSpPr/>
          <p:nvPr/>
        </p:nvSpPr>
        <p:spPr>
          <a:xfrm>
            <a:off x="5936407" y="-99392"/>
            <a:ext cx="3240360" cy="936104"/>
          </a:xfrm>
          <a:prstGeom prst="rect">
            <a:avLst/>
          </a:prstGeom>
          <a:blipFill dpi="0" rotWithShape="1">
            <a:blip r:embed="rId3">
              <a:alphaModFix amt="6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528336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384"/>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1105272" y="1340768"/>
            <a:ext cx="3178696" cy="5238328"/>
          </a:xfrm>
        </p:spPr>
        <p:txBody>
          <a:bodyPr>
            <a:noAutofit/>
          </a:bodyPr>
          <a:lstStyle/>
          <a:p>
            <a:pPr marL="0" indent="0">
              <a:buNone/>
            </a:pPr>
            <a:r>
              <a:rPr lang="en-US" altLang="zh-TW" sz="1600" dirty="0" smtClean="0">
                <a:solidFill>
                  <a:srgbClr val="FF0000"/>
                </a:solidFill>
                <a:latin typeface="+mn-ea"/>
              </a:rPr>
              <a:t>1</a:t>
            </a:r>
            <a:r>
              <a:rPr lang="en-US" altLang="zh-TW" sz="1600" dirty="0">
                <a:solidFill>
                  <a:srgbClr val="FF0000"/>
                </a:solidFill>
                <a:latin typeface="+mn-ea"/>
              </a:rPr>
              <a:t>.</a:t>
            </a:r>
            <a:r>
              <a:rPr lang="zh-TW" altLang="en-US" sz="1600" dirty="0">
                <a:solidFill>
                  <a:srgbClr val="FF0000"/>
                </a:solidFill>
                <a:latin typeface="+mn-ea"/>
              </a:rPr>
              <a:t>蠟髮</a:t>
            </a:r>
            <a:r>
              <a:rPr lang="en-US" altLang="zh-TW" sz="1600" dirty="0">
                <a:solidFill>
                  <a:srgbClr val="FF0000"/>
                </a:solidFill>
                <a:latin typeface="+mn-ea"/>
              </a:rPr>
              <a:t>(Gel </a:t>
            </a:r>
            <a:r>
              <a:rPr lang="zh-TW" altLang="en-US" sz="1600" dirty="0">
                <a:solidFill>
                  <a:srgbClr val="FF0000"/>
                </a:solidFill>
                <a:latin typeface="+mn-ea"/>
              </a:rPr>
              <a:t>頭</a:t>
            </a:r>
            <a:r>
              <a:rPr lang="en-US" altLang="zh-TW" sz="1600" dirty="0">
                <a:solidFill>
                  <a:srgbClr val="FF0000"/>
                </a:solidFill>
                <a:latin typeface="+mn-ea"/>
              </a:rPr>
              <a:t>)</a:t>
            </a:r>
            <a:r>
              <a:rPr lang="en-US" altLang="zh-TW" sz="1600" dirty="0">
                <a:latin typeface="+mn-ea"/>
              </a:rPr>
              <a:t/>
            </a:r>
            <a:br>
              <a:rPr lang="en-US" altLang="zh-TW" sz="1600" dirty="0">
                <a:latin typeface="+mn-ea"/>
              </a:rPr>
            </a:br>
            <a:endParaRPr lang="en-US" altLang="zh-TW" sz="1600" dirty="0">
              <a:latin typeface="+mn-ea"/>
            </a:endParaRPr>
          </a:p>
          <a:p>
            <a:pPr marL="0" indent="0">
              <a:buNone/>
            </a:pPr>
            <a:r>
              <a:rPr lang="en-US" altLang="zh-TW" sz="1600" dirty="0">
                <a:solidFill>
                  <a:srgbClr val="7030A0"/>
                </a:solidFill>
                <a:latin typeface="+mn-ea"/>
              </a:rPr>
              <a:t>2.</a:t>
            </a:r>
            <a:r>
              <a:rPr lang="zh-TW" altLang="en-US" sz="1600" dirty="0">
                <a:solidFill>
                  <a:srgbClr val="7030A0"/>
                </a:solidFill>
                <a:latin typeface="+mn-ea"/>
              </a:rPr>
              <a:t>𠝹坑髮型  </a:t>
            </a:r>
            <a:r>
              <a:rPr lang="zh-TW" altLang="en-US" sz="1600" dirty="0">
                <a:latin typeface="+mn-ea"/>
              </a:rPr>
              <a:t/>
            </a:r>
            <a:br>
              <a:rPr lang="zh-TW" altLang="en-US" sz="1600" dirty="0">
                <a:latin typeface="+mn-ea"/>
              </a:rPr>
            </a:br>
            <a:endParaRPr lang="zh-TW" altLang="en-US" sz="1600" dirty="0">
              <a:latin typeface="+mn-ea"/>
            </a:endParaRPr>
          </a:p>
          <a:p>
            <a:pPr marL="0" indent="0">
              <a:buNone/>
            </a:pPr>
            <a:r>
              <a:rPr lang="en-US" altLang="zh-TW" sz="1600" dirty="0">
                <a:solidFill>
                  <a:srgbClr val="FF0000"/>
                </a:solidFill>
                <a:latin typeface="+mn-ea"/>
              </a:rPr>
              <a:t>3.</a:t>
            </a:r>
            <a:r>
              <a:rPr lang="zh-TW" altLang="en-US" sz="1600" dirty="0">
                <a:solidFill>
                  <a:srgbClr val="FF0000"/>
                </a:solidFill>
                <a:latin typeface="+mn-ea"/>
              </a:rPr>
              <a:t>網頁</a:t>
            </a:r>
          </a:p>
          <a:p>
            <a:pPr marL="0" indent="0">
              <a:buNone/>
            </a:pPr>
            <a:r>
              <a:rPr lang="zh-TW" altLang="en-US" sz="1600" dirty="0">
                <a:solidFill>
                  <a:srgbClr val="FF0000"/>
                </a:solidFill>
                <a:latin typeface="+mn-ea"/>
              </a:rPr>
              <a:t/>
            </a:r>
            <a:br>
              <a:rPr lang="zh-TW" altLang="en-US" sz="1600" dirty="0">
                <a:solidFill>
                  <a:srgbClr val="FF0000"/>
                </a:solidFill>
                <a:latin typeface="+mn-ea"/>
              </a:rPr>
            </a:br>
            <a:r>
              <a:rPr lang="en-US" altLang="zh-TW" sz="1600" dirty="0">
                <a:solidFill>
                  <a:srgbClr val="FF0000"/>
                </a:solidFill>
                <a:latin typeface="+mn-ea"/>
              </a:rPr>
              <a:t>4.</a:t>
            </a:r>
            <a:r>
              <a:rPr lang="zh-TW" altLang="en-US" sz="1600" dirty="0">
                <a:solidFill>
                  <a:srgbClr val="FF0000"/>
                </a:solidFill>
                <a:latin typeface="+mn-ea"/>
              </a:rPr>
              <a:t>影片製作</a:t>
            </a:r>
          </a:p>
          <a:p>
            <a:pPr marL="0" indent="0">
              <a:buNone/>
            </a:pPr>
            <a:r>
              <a:rPr lang="zh-TW" altLang="en-US" sz="1600" dirty="0">
                <a:solidFill>
                  <a:srgbClr val="FF0000"/>
                </a:solidFill>
                <a:latin typeface="+mn-ea"/>
              </a:rPr>
              <a:t/>
            </a:r>
            <a:br>
              <a:rPr lang="zh-TW" altLang="en-US" sz="1600" dirty="0">
                <a:solidFill>
                  <a:srgbClr val="FF0000"/>
                </a:solidFill>
                <a:latin typeface="+mn-ea"/>
              </a:rPr>
            </a:br>
            <a:r>
              <a:rPr lang="en-US" altLang="zh-TW" sz="1600" dirty="0">
                <a:solidFill>
                  <a:srgbClr val="FF0000"/>
                </a:solidFill>
                <a:latin typeface="+mn-ea"/>
              </a:rPr>
              <a:t>5.</a:t>
            </a:r>
            <a:r>
              <a:rPr lang="zh-TW" altLang="en-US" sz="1600" dirty="0">
                <a:solidFill>
                  <a:srgbClr val="FF0000"/>
                </a:solidFill>
                <a:latin typeface="+mn-ea"/>
              </a:rPr>
              <a:t>廣告</a:t>
            </a:r>
          </a:p>
          <a:p>
            <a:pPr marL="0" indent="0">
              <a:buNone/>
            </a:pPr>
            <a:r>
              <a:rPr lang="zh-TW" altLang="en-US" sz="1600" dirty="0">
                <a:solidFill>
                  <a:srgbClr val="FF0000"/>
                </a:solidFill>
                <a:latin typeface="+mn-ea"/>
              </a:rPr>
              <a:t> </a:t>
            </a:r>
            <a:br>
              <a:rPr lang="zh-TW" altLang="en-US" sz="1600" dirty="0">
                <a:solidFill>
                  <a:srgbClr val="FF0000"/>
                </a:solidFill>
                <a:latin typeface="+mn-ea"/>
              </a:rPr>
            </a:br>
            <a:r>
              <a:rPr lang="en-US" altLang="zh-TW" sz="1600" dirty="0">
                <a:solidFill>
                  <a:srgbClr val="FF0000"/>
                </a:solidFill>
                <a:latin typeface="+mn-ea"/>
              </a:rPr>
              <a:t>6.</a:t>
            </a:r>
            <a:r>
              <a:rPr lang="zh-TW" altLang="en-US" sz="1600" dirty="0">
                <a:solidFill>
                  <a:srgbClr val="FF0000"/>
                </a:solidFill>
                <a:latin typeface="+mn-ea"/>
              </a:rPr>
              <a:t>卡片  </a:t>
            </a:r>
            <a:br>
              <a:rPr lang="zh-TW" altLang="en-US" sz="1600" dirty="0">
                <a:solidFill>
                  <a:srgbClr val="FF0000"/>
                </a:solidFill>
                <a:latin typeface="+mn-ea"/>
              </a:rPr>
            </a:br>
            <a:endParaRPr lang="zh-TW" altLang="en-US" sz="1600" dirty="0">
              <a:solidFill>
                <a:srgbClr val="FF0000"/>
              </a:solidFill>
              <a:latin typeface="+mn-ea"/>
            </a:endParaRPr>
          </a:p>
          <a:p>
            <a:pPr marL="0" indent="0">
              <a:buNone/>
            </a:pPr>
            <a:r>
              <a:rPr lang="en-US" altLang="zh-TW" sz="1600" dirty="0">
                <a:solidFill>
                  <a:srgbClr val="FF0000"/>
                </a:solidFill>
                <a:latin typeface="+mn-ea"/>
              </a:rPr>
              <a:t>7.</a:t>
            </a:r>
            <a:r>
              <a:rPr lang="zh-TW" altLang="en-US" sz="1600" dirty="0">
                <a:solidFill>
                  <a:srgbClr val="FF0000"/>
                </a:solidFill>
                <a:latin typeface="+mn-ea"/>
              </a:rPr>
              <a:t>二維碼</a:t>
            </a:r>
            <a:br>
              <a:rPr lang="zh-TW" altLang="en-US" sz="1600" dirty="0">
                <a:solidFill>
                  <a:srgbClr val="FF0000"/>
                </a:solidFill>
                <a:latin typeface="+mn-ea"/>
              </a:rPr>
            </a:br>
            <a:endParaRPr lang="zh-TW" altLang="en-US" sz="1600" dirty="0">
              <a:solidFill>
                <a:srgbClr val="FF0000"/>
              </a:solidFill>
              <a:latin typeface="+mn-ea"/>
            </a:endParaRPr>
          </a:p>
          <a:p>
            <a:pPr marL="0" indent="0">
              <a:buNone/>
            </a:pPr>
            <a:r>
              <a:rPr lang="en-US" altLang="zh-TW" sz="1600" dirty="0">
                <a:solidFill>
                  <a:srgbClr val="FF0000"/>
                </a:solidFill>
                <a:latin typeface="+mn-ea"/>
              </a:rPr>
              <a:t>8.</a:t>
            </a:r>
            <a:r>
              <a:rPr lang="zh-TW" altLang="en-US" sz="1600" dirty="0">
                <a:solidFill>
                  <a:srgbClr val="FF0000"/>
                </a:solidFill>
                <a:latin typeface="+mn-ea"/>
              </a:rPr>
              <a:t>標誌</a:t>
            </a:r>
            <a:r>
              <a:rPr lang="en-US" altLang="zh-TW" sz="1600" dirty="0">
                <a:solidFill>
                  <a:srgbClr val="FF0000"/>
                </a:solidFill>
                <a:latin typeface="+mn-ea"/>
              </a:rPr>
              <a:t>/</a:t>
            </a:r>
            <a:r>
              <a:rPr lang="zh-TW" altLang="en-US" sz="1600" dirty="0">
                <a:solidFill>
                  <a:srgbClr val="FF0000"/>
                </a:solidFill>
                <a:latin typeface="+mn-ea"/>
              </a:rPr>
              <a:t>商標</a:t>
            </a:r>
            <a:r>
              <a:rPr lang="en-US" altLang="zh-TW" sz="1600" dirty="0">
                <a:solidFill>
                  <a:srgbClr val="FF0000"/>
                </a:solidFill>
                <a:latin typeface="+mn-ea"/>
              </a:rPr>
              <a:t>(logo)                          </a:t>
            </a:r>
          </a:p>
          <a:p>
            <a:pPr marL="0" indent="0">
              <a:buNone/>
            </a:pPr>
            <a:r>
              <a:rPr lang="en-US" altLang="zh-TW" sz="1600" dirty="0">
                <a:solidFill>
                  <a:srgbClr val="FF0000"/>
                </a:solidFill>
                <a:latin typeface="+mn-ea"/>
              </a:rPr>
              <a:t/>
            </a:r>
            <a:br>
              <a:rPr lang="en-US" altLang="zh-TW" sz="1600" dirty="0">
                <a:solidFill>
                  <a:srgbClr val="FF0000"/>
                </a:solidFill>
                <a:latin typeface="+mn-ea"/>
              </a:rPr>
            </a:br>
            <a:r>
              <a:rPr lang="en-US" altLang="zh-TW" sz="1600" dirty="0">
                <a:solidFill>
                  <a:srgbClr val="FF0000"/>
                </a:solidFill>
                <a:latin typeface="+mn-ea"/>
              </a:rPr>
              <a:t>9.</a:t>
            </a:r>
            <a:r>
              <a:rPr lang="zh-TW" altLang="en-US" sz="1600" dirty="0">
                <a:solidFill>
                  <a:srgbClr val="FF0000"/>
                </a:solidFill>
                <a:latin typeface="+mn-ea"/>
              </a:rPr>
              <a:t>宣傳單張</a:t>
            </a:r>
            <a:r>
              <a:rPr lang="en-US" altLang="zh-TW" sz="1600" dirty="0">
                <a:solidFill>
                  <a:srgbClr val="FF0000"/>
                </a:solidFill>
                <a:latin typeface="+mn-ea"/>
              </a:rPr>
              <a:t>(</a:t>
            </a:r>
            <a:r>
              <a:rPr lang="zh-TW" altLang="en-US" sz="1600" dirty="0">
                <a:solidFill>
                  <a:srgbClr val="FF0000"/>
                </a:solidFill>
                <a:latin typeface="+mn-ea"/>
              </a:rPr>
              <a:t>參考政治民生</a:t>
            </a:r>
            <a:r>
              <a:rPr lang="en-US" altLang="zh-TW" sz="1600" dirty="0">
                <a:solidFill>
                  <a:srgbClr val="FF0000"/>
                </a:solidFill>
                <a:latin typeface="+mn-ea"/>
              </a:rPr>
              <a:t>2020) </a:t>
            </a:r>
            <a:br>
              <a:rPr lang="en-US" altLang="zh-TW" sz="1600" dirty="0">
                <a:solidFill>
                  <a:srgbClr val="FF0000"/>
                </a:solidFill>
                <a:latin typeface="+mn-ea"/>
              </a:rPr>
            </a:br>
            <a:endParaRPr lang="en-US" altLang="zh-TW" sz="1600" dirty="0">
              <a:solidFill>
                <a:srgbClr val="FF0000"/>
              </a:solidFill>
              <a:latin typeface="+mn-ea"/>
            </a:endParaRPr>
          </a:p>
          <a:p>
            <a:pPr marL="0" indent="0">
              <a:buNone/>
            </a:pPr>
            <a:r>
              <a:rPr lang="en-US" altLang="zh-TW" sz="1600" dirty="0">
                <a:solidFill>
                  <a:srgbClr val="FF0000"/>
                </a:solidFill>
                <a:latin typeface="+mn-ea"/>
              </a:rPr>
              <a:t>10.</a:t>
            </a:r>
            <a:r>
              <a:rPr lang="zh-TW" altLang="en-US" sz="1600" dirty="0">
                <a:solidFill>
                  <a:srgbClr val="FF0000"/>
                </a:solidFill>
                <a:latin typeface="+mn-ea"/>
              </a:rPr>
              <a:t>易拉架</a:t>
            </a:r>
            <a:r>
              <a:rPr lang="en-US" altLang="zh-TW" sz="1600" dirty="0">
                <a:solidFill>
                  <a:srgbClr val="FF0000"/>
                </a:solidFill>
                <a:latin typeface="+mn-ea"/>
              </a:rPr>
              <a:t>(</a:t>
            </a:r>
            <a:r>
              <a:rPr lang="zh-TW" altLang="en-US" sz="1600" dirty="0">
                <a:solidFill>
                  <a:srgbClr val="FF0000"/>
                </a:solidFill>
                <a:latin typeface="+mn-ea"/>
              </a:rPr>
              <a:t>參考政治民生</a:t>
            </a:r>
            <a:r>
              <a:rPr lang="en-US" altLang="zh-TW" sz="1600" dirty="0">
                <a:solidFill>
                  <a:srgbClr val="FF0000"/>
                </a:solidFill>
                <a:latin typeface="+mn-ea"/>
              </a:rPr>
              <a:t>2020)</a:t>
            </a:r>
          </a:p>
          <a:p>
            <a:pPr marL="0" indent="0">
              <a:buNone/>
            </a:pPr>
            <a:r>
              <a:rPr lang="en-US" altLang="zh-TW" sz="1400" dirty="0"/>
              <a:t> </a:t>
            </a:r>
            <a:br>
              <a:rPr lang="en-US" altLang="zh-TW" sz="1400" dirty="0"/>
            </a:br>
            <a:endParaRPr lang="en-US" altLang="zh-TW" sz="1400" dirty="0"/>
          </a:p>
        </p:txBody>
      </p:sp>
      <p:sp>
        <p:nvSpPr>
          <p:cNvPr id="4" name="標題 1"/>
          <p:cNvSpPr txBox="1">
            <a:spLocks/>
          </p:cNvSpPr>
          <p:nvPr/>
        </p:nvSpPr>
        <p:spPr>
          <a:xfrm>
            <a:off x="323528"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smtClean="0"/>
              <a:t>創業之</a:t>
            </a:r>
            <a:r>
              <a:rPr lang="zh-TW" altLang="en-US" sz="3600" b="1" dirty="0"/>
              <a:t>十四個</a:t>
            </a:r>
            <a:r>
              <a:rPr lang="zh-TW" altLang="en-US" sz="3600" b="1" dirty="0" smtClean="0"/>
              <a:t>範疇</a:t>
            </a:r>
            <a:endParaRPr lang="zh-HK" altLang="en-US" sz="3600" b="1" dirty="0"/>
          </a:p>
        </p:txBody>
      </p:sp>
      <p:sp>
        <p:nvSpPr>
          <p:cNvPr id="5" name="文字方塊 4"/>
          <p:cNvSpPr txBox="1"/>
          <p:nvPr/>
        </p:nvSpPr>
        <p:spPr>
          <a:xfrm>
            <a:off x="4427984" y="1340768"/>
            <a:ext cx="3888432" cy="4770537"/>
          </a:xfrm>
          <a:prstGeom prst="rect">
            <a:avLst/>
          </a:prstGeom>
          <a:noFill/>
        </p:spPr>
        <p:txBody>
          <a:bodyPr wrap="square" rtlCol="0">
            <a:spAutoFit/>
          </a:bodyPr>
          <a:lstStyle/>
          <a:p>
            <a:r>
              <a:rPr lang="en-US" altLang="zh-TW" sz="1600" dirty="0">
                <a:solidFill>
                  <a:srgbClr val="FF0000"/>
                </a:solidFill>
                <a:latin typeface="+mn-ea"/>
              </a:rPr>
              <a:t>11.</a:t>
            </a:r>
            <a:r>
              <a:rPr lang="zh-TW" altLang="en-US" sz="1600" dirty="0">
                <a:solidFill>
                  <a:srgbClr val="FF0000"/>
                </a:solidFill>
                <a:latin typeface="+mn-ea"/>
              </a:rPr>
              <a:t>橫額</a:t>
            </a:r>
            <a:r>
              <a:rPr lang="en-US" altLang="zh-TW" sz="1600" dirty="0">
                <a:solidFill>
                  <a:srgbClr val="FF0000"/>
                </a:solidFill>
                <a:latin typeface="+mn-ea"/>
              </a:rPr>
              <a:t>(</a:t>
            </a:r>
            <a:r>
              <a:rPr lang="zh-TW" altLang="en-US" sz="1600" dirty="0">
                <a:solidFill>
                  <a:srgbClr val="FF0000"/>
                </a:solidFill>
                <a:latin typeface="+mn-ea"/>
              </a:rPr>
              <a:t>參考政治民生</a:t>
            </a:r>
            <a:r>
              <a:rPr lang="en-US" altLang="zh-TW" sz="1600" dirty="0" smtClean="0">
                <a:solidFill>
                  <a:srgbClr val="FF0000"/>
                </a:solidFill>
                <a:latin typeface="+mn-ea"/>
              </a:rPr>
              <a:t>2020)</a:t>
            </a:r>
            <a:r>
              <a:rPr lang="en-US" altLang="zh-TW" sz="1600" dirty="0">
                <a:solidFill>
                  <a:srgbClr val="FF0000"/>
                </a:solidFill>
                <a:latin typeface="+mn-ea"/>
              </a:rPr>
              <a:t> </a:t>
            </a:r>
            <a:endParaRPr lang="en-US" altLang="zh-TW" sz="1600" dirty="0" smtClean="0">
              <a:solidFill>
                <a:srgbClr val="FF0000"/>
              </a:solidFill>
              <a:latin typeface="+mn-ea"/>
            </a:endParaRPr>
          </a:p>
          <a:p>
            <a:r>
              <a:rPr lang="en-US" altLang="zh-TW" sz="1600" dirty="0">
                <a:solidFill>
                  <a:srgbClr val="FF0000"/>
                </a:solidFill>
                <a:latin typeface="+mn-ea"/>
              </a:rPr>
              <a:t/>
            </a:r>
            <a:br>
              <a:rPr lang="en-US" altLang="zh-TW" sz="1600" dirty="0">
                <a:solidFill>
                  <a:srgbClr val="FF0000"/>
                </a:solidFill>
                <a:latin typeface="+mn-ea"/>
              </a:rPr>
            </a:br>
            <a:r>
              <a:rPr lang="en-US" altLang="zh-TW" sz="1600" dirty="0">
                <a:solidFill>
                  <a:srgbClr val="FF0000"/>
                </a:solidFill>
                <a:latin typeface="+mn-ea"/>
              </a:rPr>
              <a:t>12.</a:t>
            </a:r>
            <a:r>
              <a:rPr lang="zh-TW" altLang="en-US" sz="1600" dirty="0">
                <a:solidFill>
                  <a:srgbClr val="FF0000"/>
                </a:solidFill>
                <a:latin typeface="+mn-ea"/>
              </a:rPr>
              <a:t>背包旗幟</a:t>
            </a:r>
            <a:r>
              <a:rPr lang="en-US" altLang="zh-TW" sz="1600" dirty="0">
                <a:solidFill>
                  <a:srgbClr val="FF0000"/>
                </a:solidFill>
                <a:latin typeface="+mn-ea"/>
              </a:rPr>
              <a:t>(</a:t>
            </a:r>
            <a:r>
              <a:rPr lang="zh-TW" altLang="en-US" sz="1600" dirty="0">
                <a:solidFill>
                  <a:srgbClr val="FF0000"/>
                </a:solidFill>
                <a:latin typeface="+mn-ea"/>
              </a:rPr>
              <a:t>參考政治民生</a:t>
            </a:r>
            <a:r>
              <a:rPr lang="en-US" altLang="zh-TW" sz="1600" dirty="0">
                <a:solidFill>
                  <a:srgbClr val="FF0000"/>
                </a:solidFill>
                <a:latin typeface="+mn-ea"/>
              </a:rPr>
              <a:t>2020</a:t>
            </a:r>
            <a:r>
              <a:rPr lang="en-US" altLang="zh-TW" sz="1600" dirty="0" smtClean="0">
                <a:solidFill>
                  <a:srgbClr val="FF0000"/>
                </a:solidFill>
                <a:latin typeface="+mn-ea"/>
              </a:rPr>
              <a:t>)</a:t>
            </a:r>
          </a:p>
          <a:p>
            <a:r>
              <a:rPr lang="en-US" altLang="zh-TW" sz="1600" dirty="0">
                <a:solidFill>
                  <a:srgbClr val="FF0000"/>
                </a:solidFill>
                <a:latin typeface="+mn-ea"/>
              </a:rPr>
              <a:t> </a:t>
            </a:r>
            <a:br>
              <a:rPr lang="en-US" altLang="zh-TW" sz="1600" dirty="0">
                <a:solidFill>
                  <a:srgbClr val="FF0000"/>
                </a:solidFill>
                <a:latin typeface="+mn-ea"/>
              </a:rPr>
            </a:br>
            <a:r>
              <a:rPr lang="en-US" altLang="zh-TW" sz="1600" dirty="0" smtClean="0">
                <a:solidFill>
                  <a:srgbClr val="FF0000"/>
                </a:solidFill>
                <a:latin typeface="+mn-ea"/>
              </a:rPr>
              <a:t>13.Powerpoint</a:t>
            </a:r>
          </a:p>
          <a:p>
            <a:r>
              <a:rPr lang="en-US" altLang="zh-TW" sz="1600" dirty="0">
                <a:solidFill>
                  <a:srgbClr val="FF0000"/>
                </a:solidFill>
                <a:latin typeface="+mn-ea"/>
              </a:rPr>
              <a:t/>
            </a:r>
            <a:br>
              <a:rPr lang="en-US" altLang="zh-TW" sz="1600" dirty="0">
                <a:solidFill>
                  <a:srgbClr val="FF0000"/>
                </a:solidFill>
                <a:latin typeface="+mn-ea"/>
              </a:rPr>
            </a:br>
            <a:r>
              <a:rPr lang="en-US" altLang="zh-TW" sz="1600" dirty="0" smtClean="0">
                <a:solidFill>
                  <a:srgbClr val="FF0000"/>
                </a:solidFill>
                <a:latin typeface="+mn-ea"/>
              </a:rPr>
              <a:t>14.Prezi</a:t>
            </a:r>
          </a:p>
          <a:p>
            <a:r>
              <a:rPr lang="en-US" altLang="zh-TW" sz="1600" dirty="0">
                <a:latin typeface="+mn-ea"/>
              </a:rPr>
              <a:t/>
            </a:r>
            <a:br>
              <a:rPr lang="en-US" altLang="zh-TW" sz="1600" dirty="0">
                <a:latin typeface="+mn-ea"/>
              </a:rPr>
            </a:br>
            <a:r>
              <a:rPr lang="en-US" altLang="zh-TW" sz="1600" dirty="0">
                <a:solidFill>
                  <a:srgbClr val="7030A0"/>
                </a:solidFill>
                <a:latin typeface="+mn-ea"/>
              </a:rPr>
              <a:t>15.</a:t>
            </a:r>
            <a:r>
              <a:rPr lang="zh-TW" altLang="en-US" sz="1600" dirty="0">
                <a:solidFill>
                  <a:srgbClr val="7030A0"/>
                </a:solidFill>
                <a:latin typeface="+mn-ea"/>
              </a:rPr>
              <a:t>能量金字</a:t>
            </a:r>
            <a:r>
              <a:rPr lang="zh-TW" altLang="en-US" sz="1600" dirty="0" smtClean="0">
                <a:solidFill>
                  <a:srgbClr val="7030A0"/>
                </a:solidFill>
                <a:latin typeface="+mn-ea"/>
              </a:rPr>
              <a:t>塔</a:t>
            </a:r>
            <a:endParaRPr lang="en-US" altLang="zh-TW" sz="1600" dirty="0" smtClean="0">
              <a:solidFill>
                <a:srgbClr val="7030A0"/>
              </a:solidFill>
              <a:latin typeface="+mn-ea"/>
            </a:endParaRPr>
          </a:p>
          <a:p>
            <a:r>
              <a:rPr lang="zh-TW" altLang="en-US" sz="1600" dirty="0">
                <a:latin typeface="+mn-ea"/>
              </a:rPr>
              <a:t/>
            </a:r>
            <a:br>
              <a:rPr lang="zh-TW" altLang="en-US" sz="1600" dirty="0">
                <a:latin typeface="+mn-ea"/>
              </a:rPr>
            </a:br>
            <a:r>
              <a:rPr lang="en-US" altLang="zh-TW" sz="1600" dirty="0">
                <a:solidFill>
                  <a:srgbClr val="7030A0"/>
                </a:solidFill>
                <a:latin typeface="+mn-ea"/>
              </a:rPr>
              <a:t>16.</a:t>
            </a:r>
            <a:r>
              <a:rPr lang="zh-TW" altLang="en-US" sz="1600" dirty="0">
                <a:solidFill>
                  <a:srgbClr val="7030A0"/>
                </a:solidFill>
                <a:latin typeface="+mn-ea"/>
              </a:rPr>
              <a:t>口罩設</a:t>
            </a:r>
            <a:r>
              <a:rPr lang="zh-TW" altLang="en-US" sz="1600" dirty="0" smtClean="0">
                <a:solidFill>
                  <a:srgbClr val="7030A0"/>
                </a:solidFill>
                <a:latin typeface="+mn-ea"/>
              </a:rPr>
              <a:t>計</a:t>
            </a:r>
            <a:endParaRPr lang="en-US" altLang="zh-TW" sz="1600" dirty="0" smtClean="0">
              <a:solidFill>
                <a:srgbClr val="7030A0"/>
              </a:solidFill>
              <a:latin typeface="+mn-ea"/>
            </a:endParaRPr>
          </a:p>
          <a:p>
            <a:r>
              <a:rPr lang="zh-TW" altLang="en-US" sz="1600" dirty="0">
                <a:latin typeface="+mn-ea"/>
              </a:rPr>
              <a:t/>
            </a:r>
            <a:br>
              <a:rPr lang="zh-TW" altLang="en-US" sz="1600" dirty="0">
                <a:latin typeface="+mn-ea"/>
              </a:rPr>
            </a:br>
            <a:r>
              <a:rPr lang="en-US" altLang="zh-TW" sz="1600" dirty="0">
                <a:solidFill>
                  <a:srgbClr val="FF0000"/>
                </a:solidFill>
                <a:latin typeface="+mn-ea"/>
              </a:rPr>
              <a:t>17.</a:t>
            </a:r>
            <a:r>
              <a:rPr lang="zh-TW" altLang="en-US" sz="1600" dirty="0">
                <a:solidFill>
                  <a:srgbClr val="FF0000"/>
                </a:solidFill>
                <a:latin typeface="+mn-ea"/>
              </a:rPr>
              <a:t>鑲閃</a:t>
            </a:r>
            <a:r>
              <a:rPr lang="zh-TW" altLang="en-US" sz="1600" dirty="0" smtClean="0">
                <a:solidFill>
                  <a:srgbClr val="FF0000"/>
                </a:solidFill>
                <a:latin typeface="+mn-ea"/>
              </a:rPr>
              <a:t>鑽</a:t>
            </a:r>
            <a:endParaRPr lang="en-US" altLang="zh-TW" sz="1600" dirty="0" smtClean="0">
              <a:solidFill>
                <a:srgbClr val="FF0000"/>
              </a:solidFill>
              <a:latin typeface="+mn-ea"/>
            </a:endParaRPr>
          </a:p>
          <a:p>
            <a:r>
              <a:rPr lang="zh-TW" altLang="en-US" sz="1600" dirty="0">
                <a:solidFill>
                  <a:srgbClr val="FF0000"/>
                </a:solidFill>
                <a:latin typeface="+mn-ea"/>
              </a:rPr>
              <a:t/>
            </a:r>
            <a:br>
              <a:rPr lang="zh-TW" altLang="en-US" sz="1600" dirty="0">
                <a:solidFill>
                  <a:srgbClr val="FF0000"/>
                </a:solidFill>
                <a:latin typeface="+mn-ea"/>
              </a:rPr>
            </a:br>
            <a:r>
              <a:rPr lang="en-US" altLang="zh-TW" sz="1600" dirty="0">
                <a:solidFill>
                  <a:srgbClr val="FF0000"/>
                </a:solidFill>
                <a:latin typeface="+mn-ea"/>
              </a:rPr>
              <a:t>18.</a:t>
            </a:r>
            <a:r>
              <a:rPr lang="zh-TW" altLang="en-US" sz="1600" dirty="0">
                <a:solidFill>
                  <a:srgbClr val="FF0000"/>
                </a:solidFill>
                <a:latin typeface="+mn-ea"/>
              </a:rPr>
              <a:t>螢光</a:t>
            </a:r>
            <a:r>
              <a:rPr lang="zh-TW" altLang="en-US" sz="1600" dirty="0" smtClean="0">
                <a:solidFill>
                  <a:srgbClr val="FF0000"/>
                </a:solidFill>
                <a:latin typeface="+mn-ea"/>
              </a:rPr>
              <a:t>衣</a:t>
            </a:r>
            <a:endParaRPr lang="en-US" altLang="zh-TW" sz="1600" dirty="0" smtClean="0">
              <a:solidFill>
                <a:srgbClr val="FF0000"/>
              </a:solidFill>
              <a:latin typeface="+mn-ea"/>
            </a:endParaRPr>
          </a:p>
          <a:p>
            <a:r>
              <a:rPr lang="zh-TW" altLang="en-US" sz="1600" dirty="0">
                <a:solidFill>
                  <a:srgbClr val="FF0000"/>
                </a:solidFill>
                <a:latin typeface="+mn-ea"/>
              </a:rPr>
              <a:t/>
            </a:r>
            <a:br>
              <a:rPr lang="zh-TW" altLang="en-US" sz="1600" dirty="0">
                <a:solidFill>
                  <a:srgbClr val="FF0000"/>
                </a:solidFill>
                <a:latin typeface="+mn-ea"/>
              </a:rPr>
            </a:br>
            <a:r>
              <a:rPr lang="en-US" altLang="zh-TW" sz="1600" dirty="0">
                <a:solidFill>
                  <a:srgbClr val="FF0000"/>
                </a:solidFill>
                <a:latin typeface="+mn-ea"/>
              </a:rPr>
              <a:t>19.</a:t>
            </a:r>
            <a:r>
              <a:rPr lang="zh-TW" altLang="en-US" sz="1600" dirty="0">
                <a:solidFill>
                  <a:srgbClr val="FF0000"/>
                </a:solidFill>
                <a:latin typeface="+mn-ea"/>
              </a:rPr>
              <a:t>月</a:t>
            </a:r>
            <a:r>
              <a:rPr lang="zh-TW" altLang="en-US" sz="1600" dirty="0" smtClean="0">
                <a:solidFill>
                  <a:srgbClr val="FF0000"/>
                </a:solidFill>
                <a:latin typeface="+mn-ea"/>
              </a:rPr>
              <a:t>曆</a:t>
            </a:r>
            <a:endParaRPr lang="en-US" altLang="zh-TW" sz="1600" dirty="0" smtClean="0">
              <a:solidFill>
                <a:srgbClr val="FF0000"/>
              </a:solidFill>
              <a:latin typeface="+mn-ea"/>
            </a:endParaRPr>
          </a:p>
          <a:p>
            <a:r>
              <a:rPr lang="zh-TW" altLang="en-US" sz="1600" dirty="0">
                <a:solidFill>
                  <a:srgbClr val="FF0000"/>
                </a:solidFill>
                <a:latin typeface="+mn-ea"/>
              </a:rPr>
              <a:t/>
            </a:r>
            <a:br>
              <a:rPr lang="zh-TW" altLang="en-US" sz="1600" dirty="0">
                <a:solidFill>
                  <a:srgbClr val="FF0000"/>
                </a:solidFill>
                <a:latin typeface="+mn-ea"/>
              </a:rPr>
            </a:br>
            <a:r>
              <a:rPr lang="zh-TW" altLang="en-US" sz="1600" dirty="0">
                <a:solidFill>
                  <a:srgbClr val="FF0000"/>
                </a:solidFill>
                <a:latin typeface="+mn-ea"/>
              </a:rPr>
              <a:t>​</a:t>
            </a:r>
            <a:r>
              <a:rPr lang="en-US" altLang="zh-TW" sz="1600" dirty="0">
                <a:solidFill>
                  <a:srgbClr val="FF0000"/>
                </a:solidFill>
                <a:latin typeface="+mn-ea"/>
              </a:rPr>
              <a:t>20.</a:t>
            </a:r>
            <a:r>
              <a:rPr lang="zh-TW" altLang="en-US" sz="1600" dirty="0">
                <a:solidFill>
                  <a:srgbClr val="FF0000"/>
                </a:solidFill>
                <a:latin typeface="+mn-ea"/>
              </a:rPr>
              <a:t>雨</a:t>
            </a:r>
            <a:r>
              <a:rPr lang="zh-TW" altLang="en-US" sz="1600" dirty="0" smtClean="0">
                <a:solidFill>
                  <a:srgbClr val="FF0000"/>
                </a:solidFill>
                <a:latin typeface="+mn-ea"/>
              </a:rPr>
              <a:t>傘</a:t>
            </a:r>
            <a:endParaRPr lang="en-US" altLang="zh-TW" sz="1600" dirty="0" smtClean="0">
              <a:solidFill>
                <a:srgbClr val="FF0000"/>
              </a:solidFill>
              <a:latin typeface="+mn-ea"/>
            </a:endParaRPr>
          </a:p>
        </p:txBody>
      </p:sp>
      <p:sp>
        <p:nvSpPr>
          <p:cNvPr id="2" name="文字方塊 1"/>
          <p:cNvSpPr txBox="1"/>
          <p:nvPr/>
        </p:nvSpPr>
        <p:spPr>
          <a:xfrm>
            <a:off x="2771800" y="764704"/>
            <a:ext cx="3456384" cy="677108"/>
          </a:xfrm>
          <a:prstGeom prst="rect">
            <a:avLst/>
          </a:prstGeom>
          <a:noFill/>
        </p:spPr>
        <p:txBody>
          <a:bodyPr wrap="square" rtlCol="0">
            <a:spAutoFit/>
          </a:bodyPr>
          <a:lstStyle/>
          <a:p>
            <a:r>
              <a:rPr lang="en-US" altLang="zh-TW" sz="2000" dirty="0"/>
              <a:t>8.</a:t>
            </a:r>
            <a:r>
              <a:rPr lang="zh-TW" altLang="en-US" sz="2000" dirty="0"/>
              <a:t>文化藝術</a:t>
            </a:r>
            <a:r>
              <a:rPr lang="en-US" altLang="zh-TW" sz="2000" dirty="0"/>
              <a:t>-20</a:t>
            </a:r>
            <a:r>
              <a:rPr lang="zh-TW" altLang="en-US" sz="2000" dirty="0"/>
              <a:t>種產品或服務</a:t>
            </a:r>
            <a:endParaRPr lang="en-US" altLang="zh-TW" sz="2000" dirty="0"/>
          </a:p>
          <a:p>
            <a:endParaRPr lang="zh-HK" altLang="en-US" dirty="0"/>
          </a:p>
        </p:txBody>
      </p:sp>
    </p:spTree>
    <p:extLst>
      <p:ext uri="{BB962C8B-B14F-4D97-AF65-F5344CB8AC3E}">
        <p14:creationId xmlns:p14="http://schemas.microsoft.com/office/powerpoint/2010/main" val="253324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86997"/>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395536" y="53752"/>
            <a:ext cx="8229600" cy="1143000"/>
          </a:xfrm>
        </p:spPr>
        <p:txBody>
          <a:bodyPr>
            <a:normAutofit/>
          </a:bodyPr>
          <a:lstStyle/>
          <a:p>
            <a:r>
              <a:rPr lang="zh-TW" altLang="en-US" sz="3600" b="1" dirty="0"/>
              <a:t>創業之十四個範疇</a:t>
            </a:r>
            <a:endParaRPr lang="zh-HK" altLang="en-US" sz="3600" dirty="0"/>
          </a:p>
        </p:txBody>
      </p:sp>
      <p:sp>
        <p:nvSpPr>
          <p:cNvPr id="3" name="內容版面配置區 2"/>
          <p:cNvSpPr>
            <a:spLocks noGrp="1"/>
          </p:cNvSpPr>
          <p:nvPr>
            <p:ph idx="1"/>
          </p:nvPr>
        </p:nvSpPr>
        <p:spPr>
          <a:xfrm>
            <a:off x="467544" y="1340769"/>
            <a:ext cx="8229600" cy="5184575"/>
          </a:xfrm>
        </p:spPr>
        <p:txBody>
          <a:bodyPr>
            <a:normAutofit fontScale="92500" lnSpcReduction="20000"/>
          </a:bodyPr>
          <a:lstStyle/>
          <a:p>
            <a:pPr marL="0" indent="0">
              <a:buNone/>
            </a:pPr>
            <a:r>
              <a:rPr lang="en-US" altLang="zh-TW" dirty="0" smtClean="0"/>
              <a:t>9</a:t>
            </a:r>
            <a:r>
              <a:rPr lang="en-US" altLang="zh-TW" dirty="0"/>
              <a:t>.</a:t>
            </a:r>
            <a:r>
              <a:rPr lang="zh-TW" altLang="en-US" dirty="0"/>
              <a:t>宗教傳理</a:t>
            </a:r>
            <a:r>
              <a:rPr lang="en-US" altLang="zh-TW" dirty="0" smtClean="0"/>
              <a:t>-</a:t>
            </a:r>
            <a:r>
              <a:rPr lang="zh-TW" altLang="en-US" dirty="0" smtClean="0"/>
              <a:t>基督教</a:t>
            </a:r>
            <a:endParaRPr lang="en-US" altLang="zh-TW" dirty="0"/>
          </a:p>
          <a:p>
            <a:pPr marL="0" indent="0">
              <a:buNone/>
            </a:pPr>
            <a:endParaRPr lang="zh-TW" altLang="en-US" dirty="0"/>
          </a:p>
          <a:p>
            <a:pPr marL="0" indent="0">
              <a:buNone/>
            </a:pPr>
            <a:r>
              <a:rPr lang="en-US" altLang="zh-TW" dirty="0"/>
              <a:t>10.</a:t>
            </a:r>
            <a:r>
              <a:rPr lang="zh-TW" altLang="en-US" dirty="0"/>
              <a:t>政治民生</a:t>
            </a:r>
            <a:r>
              <a:rPr lang="en-US" altLang="zh-TW" dirty="0" smtClean="0"/>
              <a:t>-</a:t>
            </a:r>
            <a:r>
              <a:rPr lang="zh-TW" altLang="en-US" dirty="0" smtClean="0"/>
              <a:t>九龍東區議會</a:t>
            </a:r>
            <a:r>
              <a:rPr lang="en-US" altLang="zh-TW" dirty="0" smtClean="0"/>
              <a:t>+</a:t>
            </a:r>
            <a:r>
              <a:rPr lang="zh-TW" altLang="en-US" dirty="0"/>
              <a:t>九龍</a:t>
            </a:r>
            <a:r>
              <a:rPr lang="zh-TW" altLang="en-US" dirty="0" smtClean="0"/>
              <a:t>東立法會</a:t>
            </a:r>
            <a:endParaRPr lang="en-US" altLang="zh-TW" dirty="0"/>
          </a:p>
          <a:p>
            <a:pPr marL="0" indent="0">
              <a:buNone/>
            </a:pPr>
            <a:endParaRPr lang="zh-TW" altLang="en-US" dirty="0"/>
          </a:p>
          <a:p>
            <a:pPr marL="0" indent="0">
              <a:buNone/>
            </a:pPr>
            <a:r>
              <a:rPr lang="en-US" altLang="zh-TW" dirty="0"/>
              <a:t>11.</a:t>
            </a:r>
            <a:r>
              <a:rPr lang="zh-TW" altLang="en-US" dirty="0"/>
              <a:t>個人榮耀</a:t>
            </a:r>
            <a:r>
              <a:rPr lang="en-US" altLang="zh-TW" dirty="0" smtClean="0"/>
              <a:t>-</a:t>
            </a:r>
            <a:r>
              <a:rPr lang="zh-TW" altLang="en-US" dirty="0" smtClean="0"/>
              <a:t>香港先生</a:t>
            </a:r>
            <a:endParaRPr lang="en-US" altLang="zh-TW" dirty="0"/>
          </a:p>
          <a:p>
            <a:pPr marL="0" indent="0">
              <a:buNone/>
            </a:pPr>
            <a:endParaRPr lang="zh-TW" altLang="en-US" dirty="0"/>
          </a:p>
          <a:p>
            <a:pPr marL="0" indent="0">
              <a:buNone/>
            </a:pPr>
            <a:r>
              <a:rPr lang="en-US" altLang="zh-TW" dirty="0"/>
              <a:t>12.</a:t>
            </a:r>
            <a:r>
              <a:rPr lang="zh-TW" altLang="en-US" dirty="0"/>
              <a:t>零售百貨</a:t>
            </a:r>
            <a:r>
              <a:rPr lang="en-US" altLang="zh-TW" dirty="0" smtClean="0"/>
              <a:t>-LED &amp; Cosplay   </a:t>
            </a:r>
            <a:endParaRPr lang="en-US" altLang="zh-TW" dirty="0"/>
          </a:p>
          <a:p>
            <a:pPr marL="0" indent="0">
              <a:buNone/>
            </a:pPr>
            <a:endParaRPr lang="zh-TW" altLang="en-US" dirty="0"/>
          </a:p>
          <a:p>
            <a:pPr marL="0" indent="0">
              <a:buNone/>
            </a:pPr>
            <a:r>
              <a:rPr lang="en-US" altLang="zh-TW" dirty="0"/>
              <a:t>13.</a:t>
            </a:r>
            <a:r>
              <a:rPr lang="zh-TW" altLang="en-US" dirty="0"/>
              <a:t>身體檢查</a:t>
            </a:r>
            <a:r>
              <a:rPr lang="en-US" altLang="zh-TW" dirty="0" smtClean="0"/>
              <a:t>-32</a:t>
            </a:r>
            <a:r>
              <a:rPr lang="zh-TW" altLang="en-US" dirty="0" smtClean="0"/>
              <a:t>種身體指標</a:t>
            </a:r>
            <a:endParaRPr lang="en-US" altLang="zh-TW" dirty="0" smtClean="0"/>
          </a:p>
          <a:p>
            <a:pPr marL="0" indent="0">
              <a:buNone/>
            </a:pPr>
            <a:endParaRPr lang="en-US" altLang="zh-TW" dirty="0"/>
          </a:p>
          <a:p>
            <a:pPr marL="0" indent="0">
              <a:buNone/>
            </a:pPr>
            <a:r>
              <a:rPr lang="en-US" altLang="zh-TW" dirty="0" smtClean="0"/>
              <a:t>14.</a:t>
            </a:r>
            <a:r>
              <a:rPr lang="zh-TW" altLang="en-US" dirty="0" smtClean="0"/>
              <a:t>工程維修</a:t>
            </a:r>
            <a:r>
              <a:rPr lang="en-US" altLang="zh-TW" dirty="0" smtClean="0"/>
              <a:t>-</a:t>
            </a:r>
            <a:r>
              <a:rPr lang="zh-TW" altLang="en-US" dirty="0" smtClean="0"/>
              <a:t>冷氣機擋板</a:t>
            </a:r>
            <a:endParaRPr lang="zh-TW" altLang="en-US" dirty="0"/>
          </a:p>
          <a:p>
            <a:endParaRPr lang="zh-HK" altLang="en-US" dirty="0"/>
          </a:p>
        </p:txBody>
      </p:sp>
    </p:spTree>
    <p:extLst>
      <p:ext uri="{BB962C8B-B14F-4D97-AF65-F5344CB8AC3E}">
        <p14:creationId xmlns:p14="http://schemas.microsoft.com/office/powerpoint/2010/main" val="2068136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564"/>
            <a:ext cx="9180512"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374848" y="341784"/>
            <a:ext cx="8229600" cy="1143000"/>
          </a:xfrm>
        </p:spPr>
        <p:txBody>
          <a:bodyPr/>
          <a:lstStyle/>
          <a:p>
            <a:r>
              <a:rPr lang="zh-TW" altLang="en-US" dirty="0"/>
              <a:t>體重管理</a:t>
            </a:r>
            <a:endParaRPr lang="zh-HK" altLang="en-US" dirty="0"/>
          </a:p>
        </p:txBody>
      </p:sp>
      <p:sp>
        <p:nvSpPr>
          <p:cNvPr id="3" name="內容版面配置區 2"/>
          <p:cNvSpPr>
            <a:spLocks noGrp="1"/>
          </p:cNvSpPr>
          <p:nvPr>
            <p:ph idx="1"/>
          </p:nvPr>
        </p:nvSpPr>
        <p:spPr>
          <a:xfrm>
            <a:off x="1115616" y="1700808"/>
            <a:ext cx="6768752" cy="676672"/>
          </a:xfrm>
        </p:spPr>
        <p:txBody>
          <a:bodyPr>
            <a:normAutofit/>
          </a:bodyPr>
          <a:lstStyle/>
          <a:p>
            <a:pPr marL="0" indent="0">
              <a:buNone/>
            </a:pPr>
            <a:r>
              <a:rPr lang="en-US" altLang="zh-HK" dirty="0">
                <a:hlinkClick r:id="rId3"/>
              </a:rPr>
              <a:t>https://www.mrhk-fookyo.com/mrhk-6</a:t>
            </a:r>
            <a:endParaRPr lang="zh-HK" altLang="en-US" dirty="0"/>
          </a:p>
        </p:txBody>
      </p:sp>
      <p:sp>
        <p:nvSpPr>
          <p:cNvPr id="5" name="文字方塊 4"/>
          <p:cNvSpPr txBox="1"/>
          <p:nvPr/>
        </p:nvSpPr>
        <p:spPr>
          <a:xfrm>
            <a:off x="1331640" y="4365104"/>
            <a:ext cx="6408712" cy="923330"/>
          </a:xfrm>
          <a:prstGeom prst="rect">
            <a:avLst/>
          </a:prstGeom>
          <a:noFill/>
        </p:spPr>
        <p:txBody>
          <a:bodyPr wrap="square" rtlCol="0">
            <a:spAutoFit/>
          </a:bodyPr>
          <a:lstStyle/>
          <a:p>
            <a:r>
              <a:rPr lang="en-US" altLang="zh-HK" dirty="0">
                <a:hlinkClick r:id="rId4"/>
              </a:rPr>
              <a:t>https://www.youtube.com/watch?v=AUK12kW_LtA&amp;t=4s&amp;ab_channel=%E7%A6%8F%E5%84%AA%E5%B8%9D%E5%9C%8B%E4%BB%A3%E7%90%86%E5%85%AC%E5%8F%B8</a:t>
            </a:r>
            <a:endParaRPr lang="zh-HK" altLang="en-US" dirty="0"/>
          </a:p>
        </p:txBody>
      </p:sp>
      <p:sp>
        <p:nvSpPr>
          <p:cNvPr id="6" name="文字方塊 5"/>
          <p:cNvSpPr txBox="1"/>
          <p:nvPr/>
        </p:nvSpPr>
        <p:spPr>
          <a:xfrm>
            <a:off x="3671900" y="3212976"/>
            <a:ext cx="1404156" cy="830997"/>
          </a:xfrm>
          <a:prstGeom prst="rect">
            <a:avLst/>
          </a:prstGeom>
          <a:noFill/>
        </p:spPr>
        <p:txBody>
          <a:bodyPr wrap="square" rtlCol="0">
            <a:spAutoFit/>
          </a:bodyPr>
          <a:lstStyle/>
          <a:p>
            <a:r>
              <a:rPr lang="zh-TW" altLang="en-US" sz="4800" dirty="0" smtClean="0"/>
              <a:t>表演</a:t>
            </a:r>
            <a:endParaRPr lang="zh-HK" altLang="en-US" sz="4800" dirty="0"/>
          </a:p>
        </p:txBody>
      </p:sp>
    </p:spTree>
    <p:extLst>
      <p:ext uri="{BB962C8B-B14F-4D97-AF65-F5344CB8AC3E}">
        <p14:creationId xmlns:p14="http://schemas.microsoft.com/office/powerpoint/2010/main" val="3227661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1720" y="548680"/>
            <a:ext cx="4680520" cy="1368152"/>
          </a:xfrm>
        </p:spPr>
        <p:txBody>
          <a:bodyPr>
            <a:normAutofit fontScale="90000"/>
          </a:bodyPr>
          <a:lstStyle/>
          <a:p>
            <a:r>
              <a:rPr lang="zh-HK" altLang="en-US" dirty="0"/>
              <a:t>小米</a:t>
            </a:r>
            <a:r>
              <a:rPr lang="zh-HK" altLang="en-US" dirty="0" smtClean="0"/>
              <a:t>創</a:t>
            </a:r>
            <a:r>
              <a:rPr lang="zh-HK" altLang="en-US" dirty="0"/>
              <a:t>始</a:t>
            </a:r>
            <a:r>
              <a:rPr lang="zh-HK" altLang="en-US" dirty="0" smtClean="0"/>
              <a:t>人</a:t>
            </a:r>
            <a:r>
              <a:rPr lang="en-US" altLang="zh-HK" dirty="0" smtClean="0"/>
              <a:t>-</a:t>
            </a:r>
            <a:r>
              <a:rPr lang="zh-HK" altLang="en-US" dirty="0" smtClean="0"/>
              <a:t>雷</a:t>
            </a:r>
            <a:r>
              <a:rPr lang="zh-HK" altLang="en-US" dirty="0"/>
              <a:t>軍</a:t>
            </a:r>
            <a:r>
              <a:rPr lang="en-US" altLang="zh-TW" dirty="0" smtClean="0"/>
              <a:t>	</a:t>
            </a:r>
            <a:endParaRPr lang="zh-HK" altLang="en-US" dirty="0"/>
          </a:p>
        </p:txBody>
      </p:sp>
      <p:sp>
        <p:nvSpPr>
          <p:cNvPr id="3" name="內容版面配置區 2"/>
          <p:cNvSpPr>
            <a:spLocks noGrp="1"/>
          </p:cNvSpPr>
          <p:nvPr>
            <p:ph idx="1"/>
          </p:nvPr>
        </p:nvSpPr>
        <p:spPr>
          <a:xfrm>
            <a:off x="1187624" y="2636912"/>
            <a:ext cx="7056784" cy="1152127"/>
          </a:xfrm>
        </p:spPr>
        <p:txBody>
          <a:bodyPr/>
          <a:lstStyle/>
          <a:p>
            <a:pPr marL="0" indent="0">
              <a:buNone/>
            </a:pPr>
            <a:r>
              <a:rPr lang="zh-TW" altLang="en-US" dirty="0"/>
              <a:t>創業，就是要做一頭站在風口上的豬，風口站對了，豬也可以飛起來。</a:t>
            </a:r>
            <a:endParaRPr lang="zh-HK" altLang="en-US" dirty="0"/>
          </a:p>
        </p:txBody>
      </p:sp>
      <p:sp>
        <p:nvSpPr>
          <p:cNvPr id="4" name="矩形 3"/>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Tree>
    <p:extLst>
      <p:ext uri="{BB962C8B-B14F-4D97-AF65-F5344CB8AC3E}">
        <p14:creationId xmlns:p14="http://schemas.microsoft.com/office/powerpoint/2010/main" val="327734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0538"/>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3347864" y="188640"/>
            <a:ext cx="2304256" cy="1143000"/>
          </a:xfrm>
        </p:spPr>
        <p:txBody>
          <a:bodyPr>
            <a:normAutofit fontScale="90000"/>
          </a:bodyPr>
          <a:lstStyle/>
          <a:p>
            <a:r>
              <a:rPr lang="zh-TW" altLang="en-US" dirty="0" smtClean="0"/>
              <a:t>零</a:t>
            </a:r>
            <a:r>
              <a:rPr lang="zh-TW" altLang="en-US" dirty="0"/>
              <a:t>售百貨</a:t>
            </a:r>
            <a:endParaRPr lang="zh-HK" altLang="en-US" dirty="0"/>
          </a:p>
        </p:txBody>
      </p:sp>
      <p:sp>
        <p:nvSpPr>
          <p:cNvPr id="3" name="內容版面配置區 2"/>
          <p:cNvSpPr>
            <a:spLocks noGrp="1"/>
          </p:cNvSpPr>
          <p:nvPr>
            <p:ph idx="1"/>
          </p:nvPr>
        </p:nvSpPr>
        <p:spPr>
          <a:xfrm>
            <a:off x="1115616" y="2852936"/>
            <a:ext cx="6984776" cy="720080"/>
          </a:xfrm>
        </p:spPr>
        <p:txBody>
          <a:bodyPr>
            <a:normAutofit/>
          </a:bodyPr>
          <a:lstStyle/>
          <a:p>
            <a:pPr marL="0" indent="0">
              <a:buNone/>
            </a:pPr>
            <a:r>
              <a:rPr lang="en-US" altLang="zh-HK" dirty="0">
                <a:hlinkClick r:id="rId3"/>
              </a:rPr>
              <a:t>https://mrhk-fookyo.shop/collections/all</a:t>
            </a:r>
            <a:endParaRPr lang="zh-HK" altLang="en-US" dirty="0"/>
          </a:p>
        </p:txBody>
      </p:sp>
    </p:spTree>
    <p:extLst>
      <p:ext uri="{BB962C8B-B14F-4D97-AF65-F5344CB8AC3E}">
        <p14:creationId xmlns:p14="http://schemas.microsoft.com/office/powerpoint/2010/main" val="1730162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251520" y="197768"/>
            <a:ext cx="8229600" cy="1143000"/>
          </a:xfrm>
        </p:spPr>
        <p:txBody>
          <a:bodyPr/>
          <a:lstStyle/>
          <a:p>
            <a:r>
              <a:rPr lang="zh-TW" altLang="en-US" dirty="0"/>
              <a:t>個人榮耀</a:t>
            </a:r>
            <a:endParaRPr lang="zh-HK" altLang="en-US" dirty="0"/>
          </a:p>
        </p:txBody>
      </p:sp>
      <p:sp>
        <p:nvSpPr>
          <p:cNvPr id="3" name="內容版面配置區 2"/>
          <p:cNvSpPr>
            <a:spLocks noGrp="1"/>
          </p:cNvSpPr>
          <p:nvPr>
            <p:ph idx="1"/>
          </p:nvPr>
        </p:nvSpPr>
        <p:spPr>
          <a:xfrm>
            <a:off x="1043608" y="3112368"/>
            <a:ext cx="6984776" cy="604664"/>
          </a:xfrm>
        </p:spPr>
        <p:txBody>
          <a:bodyPr>
            <a:normAutofit/>
          </a:bodyPr>
          <a:lstStyle/>
          <a:p>
            <a:pPr marL="0" indent="0">
              <a:buNone/>
            </a:pPr>
            <a:r>
              <a:rPr lang="en-US" altLang="zh-HK" dirty="0">
                <a:hlinkClick r:id="rId3"/>
              </a:rPr>
              <a:t>https://www.mrhk-fookyo.com/mrhk-11</a:t>
            </a:r>
            <a:endParaRPr lang="zh-HK" altLang="en-US" dirty="0"/>
          </a:p>
        </p:txBody>
      </p:sp>
    </p:spTree>
    <p:extLst>
      <p:ext uri="{BB962C8B-B14F-4D97-AF65-F5344CB8AC3E}">
        <p14:creationId xmlns:p14="http://schemas.microsoft.com/office/powerpoint/2010/main" val="333861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374848" y="53752"/>
            <a:ext cx="8229600" cy="1143000"/>
          </a:xfrm>
        </p:spPr>
        <p:txBody>
          <a:bodyPr/>
          <a:lstStyle/>
          <a:p>
            <a:r>
              <a:rPr lang="zh-TW" altLang="en-US" dirty="0" smtClean="0"/>
              <a:t>需要引薦對象</a:t>
            </a:r>
            <a:endParaRPr lang="zh-HK" altLang="en-US" dirty="0"/>
          </a:p>
        </p:txBody>
      </p:sp>
      <p:sp>
        <p:nvSpPr>
          <p:cNvPr id="3" name="內容版面配置區 2"/>
          <p:cNvSpPr>
            <a:spLocks noGrp="1"/>
          </p:cNvSpPr>
          <p:nvPr>
            <p:ph idx="1"/>
          </p:nvPr>
        </p:nvSpPr>
        <p:spPr/>
        <p:txBody>
          <a:bodyPr>
            <a:normAutofit fontScale="77500" lnSpcReduction="20000"/>
          </a:bodyPr>
          <a:lstStyle/>
          <a:p>
            <a:pPr marL="0" indent="0">
              <a:buNone/>
            </a:pPr>
            <a:r>
              <a:rPr lang="en-US" altLang="zh-TW" dirty="0"/>
              <a:t>1.</a:t>
            </a:r>
            <a:r>
              <a:rPr lang="zh-TW" altLang="en-US" dirty="0"/>
              <a:t>創意生意</a:t>
            </a:r>
            <a:r>
              <a:rPr lang="en-US" altLang="zh-TW" dirty="0" smtClean="0"/>
              <a:t>-</a:t>
            </a:r>
            <a:r>
              <a:rPr lang="zh-TW" altLang="en-US" dirty="0" smtClean="0"/>
              <a:t>需要被動收</a:t>
            </a:r>
            <a:r>
              <a:rPr lang="zh-TW" altLang="en-US" dirty="0"/>
              <a:t>入</a:t>
            </a:r>
            <a:r>
              <a:rPr lang="zh-TW" altLang="en-US" dirty="0" smtClean="0"/>
              <a:t>的人士</a:t>
            </a:r>
            <a:endParaRPr lang="en-US" altLang="zh-TW" dirty="0" smtClean="0"/>
          </a:p>
          <a:p>
            <a:pPr marL="0" indent="0">
              <a:buNone/>
            </a:pPr>
            <a:endParaRPr lang="zh-TW" altLang="en-US" dirty="0"/>
          </a:p>
          <a:p>
            <a:pPr marL="0" indent="0">
              <a:buNone/>
            </a:pPr>
            <a:r>
              <a:rPr lang="en-US" altLang="zh-TW" dirty="0"/>
              <a:t>2.</a:t>
            </a:r>
            <a:r>
              <a:rPr lang="zh-TW" altLang="en-US" dirty="0"/>
              <a:t>金融保險</a:t>
            </a:r>
            <a:r>
              <a:rPr lang="en-US" altLang="zh-TW" dirty="0" smtClean="0"/>
              <a:t>-</a:t>
            </a:r>
            <a:r>
              <a:rPr lang="zh-TW" altLang="en-US" dirty="0" smtClean="0"/>
              <a:t>需要急錢的人士</a:t>
            </a:r>
            <a:r>
              <a:rPr lang="en-US" altLang="zh-TW" dirty="0" smtClean="0"/>
              <a:t>,</a:t>
            </a:r>
            <a:r>
              <a:rPr lang="zh-TW" altLang="en-US" dirty="0" smtClean="0"/>
              <a:t>保障的人士</a:t>
            </a:r>
            <a:endParaRPr lang="en-US" altLang="zh-TW" dirty="0" smtClean="0"/>
          </a:p>
          <a:p>
            <a:pPr marL="0" indent="0">
              <a:buNone/>
            </a:pPr>
            <a:endParaRPr lang="zh-TW" altLang="en-US" dirty="0"/>
          </a:p>
          <a:p>
            <a:pPr marL="0" indent="0" fontAlgn="base">
              <a:buNone/>
            </a:pPr>
            <a:r>
              <a:rPr lang="en-US" altLang="zh-TW" dirty="0"/>
              <a:t>3.</a:t>
            </a:r>
            <a:r>
              <a:rPr lang="zh-TW" altLang="en-US" dirty="0"/>
              <a:t>地產樓盤</a:t>
            </a:r>
            <a:r>
              <a:rPr lang="en-US" altLang="zh-TW" dirty="0" smtClean="0"/>
              <a:t>-</a:t>
            </a:r>
            <a:r>
              <a:rPr lang="zh-TW" altLang="en-US" dirty="0" smtClean="0"/>
              <a:t>投資保值的人士</a:t>
            </a:r>
            <a:endParaRPr lang="en-US" altLang="zh-TW" dirty="0" smtClean="0"/>
          </a:p>
          <a:p>
            <a:pPr marL="0" indent="0" fontAlgn="base">
              <a:buNone/>
            </a:pPr>
            <a:endParaRPr lang="en-US" altLang="zh-TW" dirty="0"/>
          </a:p>
          <a:p>
            <a:pPr marL="0" indent="0">
              <a:buNone/>
            </a:pPr>
            <a:r>
              <a:rPr lang="en-US" altLang="zh-TW" dirty="0"/>
              <a:t>4.</a:t>
            </a:r>
            <a:r>
              <a:rPr lang="zh-TW" altLang="en-US" dirty="0"/>
              <a:t>美容瘦身</a:t>
            </a:r>
            <a:r>
              <a:rPr lang="en-US" altLang="zh-TW" dirty="0" smtClean="0"/>
              <a:t>-</a:t>
            </a:r>
            <a:r>
              <a:rPr lang="zh-TW" altLang="en-US" dirty="0" smtClean="0"/>
              <a:t>愛美的人士</a:t>
            </a:r>
            <a:endParaRPr lang="en-US" altLang="zh-TW" dirty="0" smtClean="0"/>
          </a:p>
          <a:p>
            <a:pPr marL="0" indent="0">
              <a:buNone/>
            </a:pPr>
            <a:endParaRPr lang="zh-TW" altLang="en-US" dirty="0"/>
          </a:p>
          <a:p>
            <a:pPr marL="0" indent="0" fontAlgn="base">
              <a:buNone/>
            </a:pPr>
            <a:r>
              <a:rPr lang="en-US" altLang="zh-TW" dirty="0"/>
              <a:t>5.</a:t>
            </a:r>
            <a:r>
              <a:rPr lang="zh-TW" altLang="en-US" dirty="0"/>
              <a:t>香薰按摩</a:t>
            </a:r>
            <a:r>
              <a:rPr lang="en-US" altLang="zh-TW" dirty="0" smtClean="0"/>
              <a:t>-</a:t>
            </a:r>
            <a:r>
              <a:rPr lang="zh-TW" altLang="en-US" dirty="0" smtClean="0"/>
              <a:t>紓緩身體痛楚、享受人生</a:t>
            </a:r>
            <a:endParaRPr lang="en-US" altLang="zh-TW" dirty="0" smtClean="0"/>
          </a:p>
          <a:p>
            <a:pPr marL="0" indent="0" fontAlgn="base">
              <a:buNone/>
            </a:pPr>
            <a:endParaRPr lang="en-US" altLang="zh-TW" dirty="0"/>
          </a:p>
          <a:p>
            <a:pPr marL="0" indent="0" fontAlgn="base">
              <a:buNone/>
            </a:pPr>
            <a:r>
              <a:rPr lang="en-US" altLang="zh-TW" dirty="0">
                <a:solidFill>
                  <a:srgbClr val="FF0000"/>
                </a:solidFill>
              </a:rPr>
              <a:t>6.</a:t>
            </a:r>
            <a:r>
              <a:rPr lang="zh-TW" altLang="en-US" dirty="0">
                <a:solidFill>
                  <a:srgbClr val="FF0000"/>
                </a:solidFill>
              </a:rPr>
              <a:t>體重管理</a:t>
            </a:r>
            <a:r>
              <a:rPr lang="en-US" altLang="zh-TW" dirty="0" smtClean="0">
                <a:solidFill>
                  <a:srgbClr val="FF0000"/>
                </a:solidFill>
              </a:rPr>
              <a:t>-</a:t>
            </a:r>
            <a:r>
              <a:rPr lang="zh-TW" altLang="en-US" dirty="0" smtClean="0">
                <a:solidFill>
                  <a:srgbClr val="FF0000"/>
                </a:solidFill>
              </a:rPr>
              <a:t>減肥、自我防衛</a:t>
            </a:r>
            <a:endParaRPr lang="zh-TW" altLang="en-US" dirty="0">
              <a:solidFill>
                <a:srgbClr val="FF0000"/>
              </a:solidFill>
            </a:endParaRPr>
          </a:p>
          <a:p>
            <a:endParaRPr lang="zh-HK" altLang="en-US" dirty="0"/>
          </a:p>
        </p:txBody>
      </p:sp>
    </p:spTree>
    <p:extLst>
      <p:ext uri="{BB962C8B-B14F-4D97-AF65-F5344CB8AC3E}">
        <p14:creationId xmlns:p14="http://schemas.microsoft.com/office/powerpoint/2010/main" val="3682433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395536" y="1196752"/>
            <a:ext cx="8424936" cy="5256584"/>
          </a:xfrm>
        </p:spPr>
        <p:txBody>
          <a:bodyPr>
            <a:normAutofit fontScale="70000" lnSpcReduction="20000"/>
          </a:bodyPr>
          <a:lstStyle/>
          <a:p>
            <a:pPr marL="0" indent="0">
              <a:buNone/>
            </a:pPr>
            <a:r>
              <a:rPr lang="en-US" altLang="zh-TW" dirty="0"/>
              <a:t>7.</a:t>
            </a:r>
            <a:r>
              <a:rPr lang="zh-TW" altLang="en-US" dirty="0"/>
              <a:t>私人補</a:t>
            </a:r>
            <a:r>
              <a:rPr lang="zh-TW" altLang="en-US" dirty="0" smtClean="0"/>
              <a:t>習</a:t>
            </a:r>
            <a:r>
              <a:rPr lang="en-US" altLang="zh-TW" dirty="0" smtClean="0"/>
              <a:t>-</a:t>
            </a:r>
            <a:r>
              <a:rPr lang="zh-TW" altLang="en-US" dirty="0" smtClean="0"/>
              <a:t>中小學生、善忘的人</a:t>
            </a:r>
            <a:endParaRPr lang="en-US" altLang="zh-TW" dirty="0" smtClean="0"/>
          </a:p>
          <a:p>
            <a:pPr marL="0" indent="0">
              <a:buNone/>
            </a:pPr>
            <a:endParaRPr lang="en-US" altLang="zh-TW" dirty="0"/>
          </a:p>
          <a:p>
            <a:pPr marL="0" indent="0">
              <a:buNone/>
            </a:pPr>
            <a:r>
              <a:rPr lang="en-US" altLang="zh-TW" dirty="0" smtClean="0"/>
              <a:t>8.</a:t>
            </a:r>
            <a:r>
              <a:rPr lang="zh-TW" altLang="en-US" dirty="0" smtClean="0"/>
              <a:t>文</a:t>
            </a:r>
            <a:r>
              <a:rPr lang="zh-TW" altLang="en-US" dirty="0"/>
              <a:t>化藝</a:t>
            </a:r>
            <a:r>
              <a:rPr lang="zh-TW" altLang="en-US" dirty="0" smtClean="0"/>
              <a:t>術</a:t>
            </a:r>
            <a:r>
              <a:rPr lang="en-US" altLang="zh-TW" dirty="0" smtClean="0"/>
              <a:t>-</a:t>
            </a:r>
            <a:r>
              <a:rPr lang="zh-TW" altLang="en-US" dirty="0" smtClean="0"/>
              <a:t>廣告、影視製作</a:t>
            </a:r>
            <a:endParaRPr lang="en-US" altLang="zh-TW" dirty="0"/>
          </a:p>
          <a:p>
            <a:pPr marL="0" indent="0">
              <a:buNone/>
            </a:pPr>
            <a:endParaRPr lang="en-US" altLang="zh-TW" dirty="0" smtClean="0"/>
          </a:p>
          <a:p>
            <a:pPr marL="0" indent="0">
              <a:buNone/>
            </a:pPr>
            <a:r>
              <a:rPr lang="en-US" altLang="zh-TW" dirty="0"/>
              <a:t>9.</a:t>
            </a:r>
            <a:r>
              <a:rPr lang="zh-TW" altLang="en-US" dirty="0"/>
              <a:t>宗教傳理</a:t>
            </a:r>
            <a:r>
              <a:rPr lang="en-US" altLang="zh-TW" dirty="0" smtClean="0"/>
              <a:t>-</a:t>
            </a:r>
            <a:r>
              <a:rPr lang="zh-TW" altLang="en-US" dirty="0" smtClean="0"/>
              <a:t>心靈空虛的人</a:t>
            </a:r>
            <a:r>
              <a:rPr lang="en-US" altLang="zh-TW" dirty="0" smtClean="0"/>
              <a:t>,</a:t>
            </a:r>
            <a:r>
              <a:rPr lang="zh-TW" altLang="en-US" dirty="0" smtClean="0"/>
              <a:t>沮喪負</a:t>
            </a:r>
            <a:r>
              <a:rPr lang="zh-TW" altLang="en-US" dirty="0"/>
              <a:t>面</a:t>
            </a:r>
            <a:endParaRPr lang="en-US" altLang="zh-TW" dirty="0"/>
          </a:p>
          <a:p>
            <a:pPr marL="0" indent="0">
              <a:buNone/>
            </a:pPr>
            <a:endParaRPr lang="zh-TW" altLang="en-US" dirty="0"/>
          </a:p>
          <a:p>
            <a:pPr marL="0" indent="0">
              <a:buNone/>
            </a:pPr>
            <a:r>
              <a:rPr lang="en-US" altLang="zh-TW" dirty="0"/>
              <a:t>10.</a:t>
            </a:r>
            <a:r>
              <a:rPr lang="zh-TW" altLang="en-US" dirty="0"/>
              <a:t>政治民生</a:t>
            </a:r>
            <a:r>
              <a:rPr lang="en-US" altLang="zh-TW" dirty="0" smtClean="0"/>
              <a:t>-</a:t>
            </a:r>
            <a:r>
              <a:rPr lang="zh-HK" altLang="en-US" dirty="0"/>
              <a:t>選舉委員</a:t>
            </a:r>
            <a:r>
              <a:rPr lang="zh-HK" altLang="en-US" dirty="0" smtClean="0"/>
              <a:t>會</a:t>
            </a:r>
            <a:r>
              <a:rPr lang="zh-TW" altLang="en-US" dirty="0" smtClean="0"/>
              <a:t>成員</a:t>
            </a:r>
            <a:r>
              <a:rPr lang="en-US" altLang="zh-TW" dirty="0" smtClean="0"/>
              <a:t>-</a:t>
            </a:r>
            <a:r>
              <a:rPr lang="zh-TW" altLang="en-US" dirty="0" smtClean="0"/>
              <a:t>有資格提名特首的人</a:t>
            </a:r>
            <a:endParaRPr lang="en-US" altLang="zh-TW" dirty="0" smtClean="0"/>
          </a:p>
          <a:p>
            <a:pPr marL="0" indent="0">
              <a:buNone/>
            </a:pPr>
            <a:endParaRPr lang="zh-TW" altLang="en-US" dirty="0">
              <a:solidFill>
                <a:srgbClr val="FF0000"/>
              </a:solidFill>
            </a:endParaRPr>
          </a:p>
          <a:p>
            <a:pPr marL="0" indent="0">
              <a:buNone/>
            </a:pPr>
            <a:r>
              <a:rPr lang="en-US" altLang="zh-TW" dirty="0">
                <a:solidFill>
                  <a:srgbClr val="FF0000"/>
                </a:solidFill>
              </a:rPr>
              <a:t>11.</a:t>
            </a:r>
            <a:r>
              <a:rPr lang="zh-TW" altLang="en-US" dirty="0">
                <a:solidFill>
                  <a:srgbClr val="FF0000"/>
                </a:solidFill>
              </a:rPr>
              <a:t>個人榮耀</a:t>
            </a:r>
            <a:r>
              <a:rPr lang="en-US" altLang="zh-TW" dirty="0" smtClean="0">
                <a:solidFill>
                  <a:srgbClr val="FF0000"/>
                </a:solidFill>
              </a:rPr>
              <a:t>-</a:t>
            </a:r>
            <a:r>
              <a:rPr lang="zh-TW" altLang="en-US" dirty="0" smtClean="0">
                <a:solidFill>
                  <a:srgbClr val="FF0000"/>
                </a:solidFill>
              </a:rPr>
              <a:t>有手機</a:t>
            </a:r>
            <a:r>
              <a:rPr lang="zh-TW" altLang="en-US" dirty="0">
                <a:solidFill>
                  <a:srgbClr val="FF0000"/>
                </a:solidFill>
              </a:rPr>
              <a:t>的</a:t>
            </a:r>
            <a:r>
              <a:rPr lang="zh-TW" altLang="en-US" dirty="0" smtClean="0">
                <a:solidFill>
                  <a:srgbClr val="FF0000"/>
                </a:solidFill>
              </a:rPr>
              <a:t>人</a:t>
            </a:r>
            <a:r>
              <a:rPr lang="en-US" altLang="zh-TW" dirty="0" smtClean="0">
                <a:solidFill>
                  <a:srgbClr val="FF0000"/>
                </a:solidFill>
              </a:rPr>
              <a:t>(</a:t>
            </a:r>
            <a:r>
              <a:rPr lang="zh-TW" altLang="en-US" dirty="0" smtClean="0">
                <a:solidFill>
                  <a:srgbClr val="FF0000"/>
                </a:solidFill>
              </a:rPr>
              <a:t>下載</a:t>
            </a:r>
            <a:r>
              <a:rPr lang="en-US" altLang="zh-TW" dirty="0" smtClean="0">
                <a:solidFill>
                  <a:srgbClr val="FF0000"/>
                </a:solidFill>
              </a:rPr>
              <a:t>Big </a:t>
            </a:r>
            <a:r>
              <a:rPr lang="en-US" altLang="zh-TW" dirty="0" err="1" smtClean="0">
                <a:solidFill>
                  <a:srgbClr val="FF0000"/>
                </a:solidFill>
              </a:rPr>
              <a:t>Big</a:t>
            </a:r>
            <a:r>
              <a:rPr lang="en-US" altLang="zh-TW" dirty="0" smtClean="0">
                <a:solidFill>
                  <a:srgbClr val="FF0000"/>
                </a:solidFill>
              </a:rPr>
              <a:t> Fun)</a:t>
            </a:r>
          </a:p>
          <a:p>
            <a:pPr marL="0" indent="0">
              <a:buNone/>
            </a:pPr>
            <a:endParaRPr lang="zh-TW" altLang="en-US" dirty="0">
              <a:solidFill>
                <a:srgbClr val="FF0000"/>
              </a:solidFill>
            </a:endParaRPr>
          </a:p>
          <a:p>
            <a:pPr marL="0" indent="0">
              <a:buNone/>
            </a:pPr>
            <a:r>
              <a:rPr lang="en-US" altLang="zh-TW" dirty="0">
                <a:solidFill>
                  <a:srgbClr val="FF0000"/>
                </a:solidFill>
              </a:rPr>
              <a:t>12.</a:t>
            </a:r>
            <a:r>
              <a:rPr lang="zh-TW" altLang="en-US" dirty="0">
                <a:solidFill>
                  <a:srgbClr val="FF0000"/>
                </a:solidFill>
              </a:rPr>
              <a:t>零售百貨</a:t>
            </a:r>
            <a:r>
              <a:rPr lang="en-US" altLang="zh-TW" dirty="0" smtClean="0">
                <a:solidFill>
                  <a:srgbClr val="FF0000"/>
                </a:solidFill>
              </a:rPr>
              <a:t>-</a:t>
            </a:r>
            <a:r>
              <a:rPr lang="zh-TW" altLang="en-US" dirty="0" smtClean="0">
                <a:solidFill>
                  <a:srgbClr val="FF0000"/>
                </a:solidFill>
              </a:rPr>
              <a:t>表演</a:t>
            </a:r>
            <a:r>
              <a:rPr lang="zh-TW" altLang="en-US" dirty="0">
                <a:solidFill>
                  <a:srgbClr val="FF0000"/>
                </a:solidFill>
              </a:rPr>
              <a:t>者</a:t>
            </a:r>
            <a:r>
              <a:rPr lang="zh-TW" altLang="en-US" dirty="0" smtClean="0">
                <a:solidFill>
                  <a:srgbClr val="FF0000"/>
                </a:solidFill>
              </a:rPr>
              <a:t>、廣告、參展商、市場推廣部</a:t>
            </a:r>
            <a:endParaRPr lang="en-US" altLang="zh-TW" dirty="0">
              <a:solidFill>
                <a:srgbClr val="FF0000"/>
              </a:solidFill>
            </a:endParaRPr>
          </a:p>
          <a:p>
            <a:pPr marL="0" indent="0">
              <a:buNone/>
            </a:pPr>
            <a:endParaRPr lang="zh-TW" altLang="en-US" dirty="0"/>
          </a:p>
          <a:p>
            <a:pPr marL="0" indent="0">
              <a:buNone/>
            </a:pPr>
            <a:r>
              <a:rPr lang="en-US" altLang="zh-TW" dirty="0"/>
              <a:t>13.</a:t>
            </a:r>
            <a:r>
              <a:rPr lang="zh-TW" altLang="en-US" dirty="0"/>
              <a:t>身體檢查</a:t>
            </a:r>
            <a:r>
              <a:rPr lang="en-US" altLang="zh-TW" dirty="0" smtClean="0"/>
              <a:t>-</a:t>
            </a:r>
            <a:r>
              <a:rPr lang="zh-TW" altLang="en-US" dirty="0" smtClean="0"/>
              <a:t>身體欠佳的人</a:t>
            </a:r>
            <a:endParaRPr lang="en-US" altLang="zh-TW" dirty="0" smtClean="0"/>
          </a:p>
          <a:p>
            <a:pPr marL="0" indent="0">
              <a:buNone/>
            </a:pPr>
            <a:endParaRPr lang="en-US" altLang="zh-TW" dirty="0"/>
          </a:p>
          <a:p>
            <a:pPr marL="0" indent="0">
              <a:buNone/>
            </a:pPr>
            <a:r>
              <a:rPr lang="en-US" altLang="zh-TW" dirty="0" smtClean="0"/>
              <a:t>14.</a:t>
            </a:r>
            <a:r>
              <a:rPr lang="zh-TW" altLang="en-US" dirty="0"/>
              <a:t>工程維</a:t>
            </a:r>
            <a:r>
              <a:rPr lang="zh-TW" altLang="en-US" dirty="0" smtClean="0"/>
              <a:t>修</a:t>
            </a:r>
            <a:r>
              <a:rPr lang="en-US" altLang="zh-TW" dirty="0" smtClean="0"/>
              <a:t>-</a:t>
            </a:r>
            <a:r>
              <a:rPr lang="zh-TW" altLang="en-US" dirty="0" smtClean="0"/>
              <a:t>冷</a:t>
            </a:r>
            <a:r>
              <a:rPr lang="zh-TW" altLang="en-US" dirty="0"/>
              <a:t>氣機擋板</a:t>
            </a:r>
          </a:p>
          <a:p>
            <a:pPr marL="0" indent="0">
              <a:buNone/>
            </a:pPr>
            <a:endParaRPr lang="en-US" altLang="zh-TW" dirty="0"/>
          </a:p>
        </p:txBody>
      </p:sp>
      <p:sp>
        <p:nvSpPr>
          <p:cNvPr id="4" name="標題 1"/>
          <p:cNvSpPr txBox="1">
            <a:spLocks/>
          </p:cNvSpPr>
          <p:nvPr/>
        </p:nvSpPr>
        <p:spPr>
          <a:xfrm>
            <a:off x="25152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t>需要引薦對象</a:t>
            </a:r>
            <a:endParaRPr lang="zh-HK" altLang="en-US" dirty="0"/>
          </a:p>
        </p:txBody>
      </p:sp>
    </p:spTree>
    <p:extLst>
      <p:ext uri="{BB962C8B-B14F-4D97-AF65-F5344CB8AC3E}">
        <p14:creationId xmlns:p14="http://schemas.microsoft.com/office/powerpoint/2010/main" val="2203699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7384"/>
            <a:ext cx="9144000" cy="6885384"/>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518864" y="2645990"/>
            <a:ext cx="8229600" cy="1287066"/>
          </a:xfrm>
        </p:spPr>
        <p:txBody>
          <a:bodyPr/>
          <a:lstStyle/>
          <a:p>
            <a:pPr marL="0" indent="0">
              <a:buNone/>
            </a:pPr>
            <a:r>
              <a:rPr lang="zh-TW" altLang="en-US" dirty="0" smtClean="0"/>
              <a:t>當朕做到以上潛在客戶既生意時</a:t>
            </a:r>
            <a:r>
              <a:rPr lang="en-US" altLang="zh-TW" dirty="0" smtClean="0"/>
              <a:t>,</a:t>
            </a:r>
            <a:r>
              <a:rPr lang="zh-TW" altLang="en-US" dirty="0" smtClean="0"/>
              <a:t>寡人會成為甚麼</a:t>
            </a:r>
            <a:r>
              <a:rPr lang="en-US" altLang="zh-TW" dirty="0" smtClean="0"/>
              <a:t>?</a:t>
            </a:r>
            <a:endParaRPr lang="zh-HK" altLang="en-US" dirty="0"/>
          </a:p>
        </p:txBody>
      </p:sp>
    </p:spTree>
    <p:extLst>
      <p:ext uri="{BB962C8B-B14F-4D97-AF65-F5344CB8AC3E}">
        <p14:creationId xmlns:p14="http://schemas.microsoft.com/office/powerpoint/2010/main" val="4285295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6885384"/>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611560" y="260648"/>
            <a:ext cx="7920880" cy="1512168"/>
          </a:xfrm>
        </p:spPr>
        <p:txBody>
          <a:bodyPr>
            <a:normAutofit lnSpcReduction="10000"/>
          </a:bodyPr>
          <a:lstStyle/>
          <a:p>
            <a:pPr marL="0" indent="0">
              <a:buNone/>
            </a:pPr>
            <a:r>
              <a:rPr lang="zh-TW" altLang="en-US" dirty="0" smtClean="0">
                <a:solidFill>
                  <a:srgbClr val="7030A0"/>
                </a:solidFill>
              </a:rPr>
              <a:t>現任香</a:t>
            </a:r>
            <a:r>
              <a:rPr lang="zh-TW" altLang="en-US" dirty="0">
                <a:solidFill>
                  <a:srgbClr val="7030A0"/>
                </a:solidFill>
              </a:rPr>
              <a:t>港立法代理經銷傳理先生福優皇帝財神耶穌鬼港影港柱聖誕老人螢光鐵甲奇俠暨首位五料議員</a:t>
            </a:r>
          </a:p>
          <a:p>
            <a:endParaRPr lang="zh-HK" altLang="en-US" dirty="0"/>
          </a:p>
        </p:txBody>
      </p:sp>
      <p:sp>
        <p:nvSpPr>
          <p:cNvPr id="5" name="文字方塊 4"/>
          <p:cNvSpPr txBox="1"/>
          <p:nvPr/>
        </p:nvSpPr>
        <p:spPr>
          <a:xfrm>
            <a:off x="1403648" y="1844822"/>
            <a:ext cx="2468835" cy="6186309"/>
          </a:xfrm>
          <a:prstGeom prst="rect">
            <a:avLst/>
          </a:prstGeom>
          <a:noFill/>
        </p:spPr>
        <p:txBody>
          <a:bodyPr wrap="square" rtlCol="0">
            <a:spAutoFit/>
          </a:bodyPr>
          <a:lstStyle/>
          <a:p>
            <a:r>
              <a:rPr lang="en-US" altLang="zh-TW" dirty="0" smtClean="0"/>
              <a:t>1.202X</a:t>
            </a:r>
            <a:r>
              <a:rPr lang="zh-TW" altLang="en-US" dirty="0" smtClean="0"/>
              <a:t>年香港</a:t>
            </a:r>
            <a:r>
              <a:rPr lang="zh-TW" altLang="en-US" dirty="0"/>
              <a:t>先</a:t>
            </a:r>
            <a:r>
              <a:rPr lang="zh-TW" altLang="en-US" dirty="0" smtClean="0"/>
              <a:t>生</a:t>
            </a:r>
            <a:endParaRPr lang="en-US" altLang="zh-TW" dirty="0" smtClean="0"/>
          </a:p>
          <a:p>
            <a:endParaRPr lang="en-US" altLang="zh-TW" dirty="0"/>
          </a:p>
          <a:p>
            <a:r>
              <a:rPr lang="en-US" altLang="zh-TW" dirty="0" smtClean="0"/>
              <a:t>2.</a:t>
            </a:r>
            <a:r>
              <a:rPr lang="zh-TW" altLang="en-US" dirty="0" smtClean="0"/>
              <a:t>立法會議員</a:t>
            </a:r>
            <a:endParaRPr lang="en-US" altLang="zh-TW" dirty="0" smtClean="0"/>
          </a:p>
          <a:p>
            <a:endParaRPr lang="en-US" altLang="zh-TW" dirty="0"/>
          </a:p>
          <a:p>
            <a:r>
              <a:rPr lang="en-US" altLang="zh-TW" dirty="0" smtClean="0"/>
              <a:t>3.</a:t>
            </a:r>
            <a:r>
              <a:rPr lang="zh-TW" altLang="en-US" dirty="0" smtClean="0"/>
              <a:t>代理商</a:t>
            </a:r>
            <a:endParaRPr lang="en-US" altLang="zh-TW" dirty="0" smtClean="0"/>
          </a:p>
          <a:p>
            <a:endParaRPr lang="en-US" altLang="zh-TW" dirty="0"/>
          </a:p>
          <a:p>
            <a:r>
              <a:rPr lang="en-US" altLang="zh-TW" dirty="0" smtClean="0"/>
              <a:t>4.</a:t>
            </a:r>
            <a:r>
              <a:rPr lang="zh-TW" altLang="en-US" dirty="0" smtClean="0"/>
              <a:t>經銷商</a:t>
            </a:r>
            <a:endParaRPr lang="en-US" altLang="zh-TW" dirty="0" smtClean="0"/>
          </a:p>
          <a:p>
            <a:endParaRPr lang="en-US" altLang="zh-TW" dirty="0"/>
          </a:p>
          <a:p>
            <a:r>
              <a:rPr lang="en-US" altLang="zh-TW" dirty="0" smtClean="0"/>
              <a:t>5.</a:t>
            </a:r>
            <a:r>
              <a:rPr lang="zh-TW" altLang="en-US" dirty="0" smtClean="0"/>
              <a:t>傳道人</a:t>
            </a:r>
            <a:endParaRPr lang="en-US" altLang="zh-TW" dirty="0" smtClean="0"/>
          </a:p>
          <a:p>
            <a:endParaRPr lang="en-US" altLang="zh-TW" dirty="0"/>
          </a:p>
          <a:p>
            <a:r>
              <a:rPr lang="en-US" altLang="zh-TW" dirty="0" smtClean="0"/>
              <a:t>6.</a:t>
            </a:r>
            <a:r>
              <a:rPr lang="zh-TW" altLang="en-US" dirty="0" smtClean="0"/>
              <a:t>福</a:t>
            </a:r>
            <a:r>
              <a:rPr lang="zh-TW" altLang="en-US" dirty="0"/>
              <a:t>優皇</a:t>
            </a:r>
            <a:r>
              <a:rPr lang="zh-TW" altLang="en-US" dirty="0" smtClean="0"/>
              <a:t>帝</a:t>
            </a:r>
            <a:endParaRPr lang="en-US" altLang="zh-TW" dirty="0" smtClean="0"/>
          </a:p>
          <a:p>
            <a:endParaRPr lang="en-US" altLang="zh-TW" dirty="0"/>
          </a:p>
          <a:p>
            <a:r>
              <a:rPr lang="en-US" altLang="zh-TW" dirty="0" smtClean="0"/>
              <a:t>7.</a:t>
            </a:r>
            <a:r>
              <a:rPr lang="zh-TW" altLang="en-US" dirty="0" smtClean="0"/>
              <a:t>財神</a:t>
            </a:r>
            <a:endParaRPr lang="en-US" altLang="zh-TW" dirty="0" smtClean="0"/>
          </a:p>
          <a:p>
            <a:endParaRPr lang="en-US" altLang="zh-TW" dirty="0"/>
          </a:p>
          <a:p>
            <a:r>
              <a:rPr lang="en-US" altLang="zh-TW" dirty="0" smtClean="0"/>
              <a:t>8.</a:t>
            </a:r>
            <a:r>
              <a:rPr lang="zh-TW" altLang="en-US" dirty="0" smtClean="0"/>
              <a:t>耶穌</a:t>
            </a:r>
            <a:endParaRPr lang="en-US" altLang="zh-TW" dirty="0" smtClean="0"/>
          </a:p>
          <a:p>
            <a:endParaRPr lang="en-US" altLang="zh-TW" dirty="0"/>
          </a:p>
          <a:p>
            <a:endParaRPr lang="en-US" altLang="zh-HK" dirty="0"/>
          </a:p>
          <a:p>
            <a:endParaRPr lang="en-US" altLang="zh-HK" dirty="0" smtClean="0"/>
          </a:p>
          <a:p>
            <a:endParaRPr lang="en-US" altLang="zh-HK" dirty="0"/>
          </a:p>
          <a:p>
            <a:endParaRPr lang="en-US" altLang="zh-HK" dirty="0" smtClean="0"/>
          </a:p>
          <a:p>
            <a:endParaRPr lang="en-US" altLang="zh-HK" dirty="0"/>
          </a:p>
          <a:p>
            <a:endParaRPr lang="zh-HK" altLang="en-US" dirty="0"/>
          </a:p>
        </p:txBody>
      </p:sp>
      <p:sp>
        <p:nvSpPr>
          <p:cNvPr id="6" name="文字方塊 5"/>
          <p:cNvSpPr txBox="1"/>
          <p:nvPr/>
        </p:nvSpPr>
        <p:spPr>
          <a:xfrm>
            <a:off x="4644008" y="1844825"/>
            <a:ext cx="3960440" cy="4524315"/>
          </a:xfrm>
          <a:prstGeom prst="rect">
            <a:avLst/>
          </a:prstGeom>
          <a:noFill/>
        </p:spPr>
        <p:txBody>
          <a:bodyPr wrap="square" rtlCol="0">
            <a:spAutoFit/>
          </a:bodyPr>
          <a:lstStyle/>
          <a:p>
            <a:r>
              <a:rPr lang="en-US" altLang="zh-TW" dirty="0" smtClean="0"/>
              <a:t>9.</a:t>
            </a:r>
            <a:r>
              <a:rPr lang="zh-TW" altLang="en-US" dirty="0" smtClean="0"/>
              <a:t>鬼</a:t>
            </a:r>
            <a:r>
              <a:rPr lang="en-US" altLang="zh-TW" dirty="0" smtClean="0"/>
              <a:t>(</a:t>
            </a:r>
            <a:r>
              <a:rPr lang="zh-TW" altLang="en-US" dirty="0" smtClean="0"/>
              <a:t>猗窩座</a:t>
            </a:r>
            <a:r>
              <a:rPr lang="en-US" altLang="zh-TW" dirty="0" smtClean="0"/>
              <a:t>)</a:t>
            </a:r>
            <a:endParaRPr lang="en-US" altLang="zh-TW" dirty="0"/>
          </a:p>
          <a:p>
            <a:endParaRPr lang="en-US" altLang="zh-TW" dirty="0"/>
          </a:p>
          <a:p>
            <a:r>
              <a:rPr lang="en-US" altLang="zh-TW" dirty="0" smtClean="0"/>
              <a:t>10.</a:t>
            </a:r>
            <a:r>
              <a:rPr lang="zh-TW" altLang="en-US" dirty="0" smtClean="0"/>
              <a:t>港</a:t>
            </a:r>
            <a:r>
              <a:rPr lang="zh-TW" altLang="en-US" dirty="0"/>
              <a:t>影</a:t>
            </a:r>
            <a:endParaRPr lang="en-US" altLang="zh-TW" dirty="0"/>
          </a:p>
          <a:p>
            <a:endParaRPr lang="en-US" altLang="zh-TW" dirty="0"/>
          </a:p>
          <a:p>
            <a:r>
              <a:rPr lang="en-US" altLang="zh-TW" dirty="0" smtClean="0"/>
              <a:t>11.</a:t>
            </a:r>
            <a:r>
              <a:rPr lang="zh-TW" altLang="en-US" dirty="0" smtClean="0"/>
              <a:t>港</a:t>
            </a:r>
            <a:r>
              <a:rPr lang="zh-TW" altLang="en-US" dirty="0"/>
              <a:t>柱</a:t>
            </a:r>
            <a:endParaRPr lang="en-US" altLang="zh-TW" dirty="0"/>
          </a:p>
          <a:p>
            <a:endParaRPr lang="en-US" altLang="zh-TW" dirty="0"/>
          </a:p>
          <a:p>
            <a:r>
              <a:rPr lang="en-US" altLang="zh-TW" dirty="0" smtClean="0"/>
              <a:t>12.</a:t>
            </a:r>
            <a:r>
              <a:rPr lang="zh-TW" altLang="en-US" dirty="0" smtClean="0"/>
              <a:t>聖</a:t>
            </a:r>
            <a:r>
              <a:rPr lang="zh-TW" altLang="en-US" dirty="0"/>
              <a:t>誕老人</a:t>
            </a:r>
            <a:endParaRPr lang="en-US" altLang="zh-TW" dirty="0"/>
          </a:p>
          <a:p>
            <a:endParaRPr lang="en-US" altLang="zh-TW" dirty="0"/>
          </a:p>
          <a:p>
            <a:r>
              <a:rPr lang="en-US" altLang="zh-TW" dirty="0" smtClean="0"/>
              <a:t>13.</a:t>
            </a:r>
            <a:r>
              <a:rPr lang="zh-TW" altLang="en-US" dirty="0" smtClean="0"/>
              <a:t>螢</a:t>
            </a:r>
            <a:r>
              <a:rPr lang="zh-TW" altLang="en-US" dirty="0"/>
              <a:t>光俠</a:t>
            </a:r>
            <a:endParaRPr lang="en-US" altLang="zh-TW" dirty="0"/>
          </a:p>
          <a:p>
            <a:endParaRPr lang="en-US" altLang="zh-HK" dirty="0"/>
          </a:p>
          <a:p>
            <a:r>
              <a:rPr lang="en-US" altLang="zh-TW" dirty="0" smtClean="0"/>
              <a:t>14.</a:t>
            </a:r>
            <a:r>
              <a:rPr lang="zh-TW" altLang="en-US" dirty="0" smtClean="0"/>
              <a:t>鐵</a:t>
            </a:r>
            <a:r>
              <a:rPr lang="zh-TW" altLang="en-US" dirty="0"/>
              <a:t>甲奇俠</a:t>
            </a:r>
            <a:endParaRPr lang="en-US" altLang="zh-TW" dirty="0"/>
          </a:p>
          <a:p>
            <a:endParaRPr lang="en-US" altLang="zh-HK" dirty="0"/>
          </a:p>
          <a:p>
            <a:r>
              <a:rPr lang="en-US" altLang="zh-TW" dirty="0" smtClean="0"/>
              <a:t>15.</a:t>
            </a:r>
            <a:r>
              <a:rPr lang="zh-TW" altLang="en-US" dirty="0" smtClean="0"/>
              <a:t>首</a:t>
            </a:r>
            <a:r>
              <a:rPr lang="zh-TW" altLang="en-US" dirty="0"/>
              <a:t>位五料議員</a:t>
            </a:r>
            <a:r>
              <a:rPr lang="en-US" altLang="zh-TW" dirty="0"/>
              <a:t>:</a:t>
            </a:r>
            <a:r>
              <a:rPr lang="zh-TW" altLang="en-US" dirty="0"/>
              <a:t>香港先生、立法會議員</a:t>
            </a:r>
            <a:r>
              <a:rPr lang="zh-TW" altLang="en-US" dirty="0" smtClean="0"/>
              <a:t>、</a:t>
            </a:r>
            <a:r>
              <a:rPr lang="en-US" altLang="zh-TW" dirty="0"/>
              <a:t>(</a:t>
            </a:r>
            <a:r>
              <a:rPr lang="en-US" altLang="zh-TW" dirty="0" smtClean="0"/>
              <a:t>17)</a:t>
            </a:r>
            <a:r>
              <a:rPr lang="zh-TW" altLang="en-US" dirty="0" smtClean="0"/>
              <a:t>區</a:t>
            </a:r>
            <a:r>
              <a:rPr lang="zh-TW" altLang="en-US" dirty="0"/>
              <a:t>議員</a:t>
            </a:r>
            <a:r>
              <a:rPr lang="zh-TW" altLang="en-US" dirty="0" smtClean="0"/>
              <a:t>、</a:t>
            </a:r>
            <a:r>
              <a:rPr lang="en-US" altLang="zh-TW" dirty="0"/>
              <a:t> (</a:t>
            </a:r>
            <a:r>
              <a:rPr lang="en-US" altLang="zh-TW" dirty="0" smtClean="0"/>
              <a:t>18)</a:t>
            </a:r>
            <a:r>
              <a:rPr lang="zh-TW" altLang="en-US" dirty="0" smtClean="0"/>
              <a:t>互</a:t>
            </a:r>
            <a:r>
              <a:rPr lang="zh-TW" altLang="en-US" dirty="0"/>
              <a:t>助委員會樓主席</a:t>
            </a:r>
            <a:r>
              <a:rPr lang="zh-TW" altLang="en-US" dirty="0" smtClean="0"/>
              <a:t>、</a:t>
            </a:r>
            <a:r>
              <a:rPr lang="en-US" altLang="zh-TW" dirty="0"/>
              <a:t> (</a:t>
            </a:r>
            <a:r>
              <a:rPr lang="en-US" altLang="zh-TW" dirty="0" smtClean="0"/>
              <a:t>19)</a:t>
            </a:r>
            <a:r>
              <a:rPr lang="zh-TW" altLang="en-US" dirty="0" smtClean="0"/>
              <a:t>分</a:t>
            </a:r>
            <a:r>
              <a:rPr lang="zh-TW" altLang="en-US" dirty="0"/>
              <a:t>層代</a:t>
            </a:r>
            <a:r>
              <a:rPr lang="zh-TW" altLang="en-US" dirty="0" smtClean="0"/>
              <a:t>表</a:t>
            </a:r>
            <a:r>
              <a:rPr lang="en-US" altLang="zh-TW" dirty="0" smtClean="0"/>
              <a:t>(</a:t>
            </a:r>
            <a:r>
              <a:rPr lang="zh-TW" altLang="en-US" dirty="0" smtClean="0"/>
              <a:t>現任</a:t>
            </a:r>
            <a:r>
              <a:rPr lang="en-US" altLang="zh-TW" dirty="0" smtClean="0"/>
              <a:t>)</a:t>
            </a:r>
            <a:endParaRPr lang="en-US" altLang="zh-HK" dirty="0"/>
          </a:p>
          <a:p>
            <a:endParaRPr lang="zh-HK" altLang="en-US" dirty="0"/>
          </a:p>
        </p:txBody>
      </p:sp>
      <p:sp>
        <p:nvSpPr>
          <p:cNvPr id="2" name="文字方塊 1"/>
          <p:cNvSpPr txBox="1"/>
          <p:nvPr/>
        </p:nvSpPr>
        <p:spPr>
          <a:xfrm>
            <a:off x="2195736" y="6228020"/>
            <a:ext cx="4176464" cy="369332"/>
          </a:xfrm>
          <a:prstGeom prst="rect">
            <a:avLst/>
          </a:prstGeom>
          <a:noFill/>
        </p:spPr>
        <p:txBody>
          <a:bodyPr wrap="square" rtlCol="0">
            <a:spAutoFit/>
          </a:bodyPr>
          <a:lstStyle/>
          <a:p>
            <a:r>
              <a:rPr lang="zh-TW" altLang="en-US" dirty="0" smtClean="0">
                <a:hlinkClick r:id="rId3"/>
              </a:rPr>
              <a:t>公司官網</a:t>
            </a:r>
            <a:r>
              <a:rPr lang="en-US" altLang="zh-TW" dirty="0" smtClean="0">
                <a:hlinkClick r:id="rId3"/>
              </a:rPr>
              <a:t>:</a:t>
            </a:r>
            <a:r>
              <a:rPr lang="en-US" altLang="zh-HK" dirty="0" smtClean="0">
                <a:hlinkClick r:id="rId3"/>
              </a:rPr>
              <a:t>https</a:t>
            </a:r>
            <a:r>
              <a:rPr lang="en-US" altLang="zh-HK" dirty="0">
                <a:hlinkClick r:id="rId3"/>
              </a:rPr>
              <a:t>://www.mrhk-fookyo.com/</a:t>
            </a:r>
            <a:endParaRPr lang="zh-HK" altLang="en-US" dirty="0"/>
          </a:p>
        </p:txBody>
      </p:sp>
    </p:spTree>
    <p:extLst>
      <p:ext uri="{BB962C8B-B14F-4D97-AF65-F5344CB8AC3E}">
        <p14:creationId xmlns:p14="http://schemas.microsoft.com/office/powerpoint/2010/main" val="421158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1835696" y="44624"/>
            <a:ext cx="5040560" cy="1143000"/>
          </a:xfrm>
        </p:spPr>
        <p:txBody>
          <a:bodyPr/>
          <a:lstStyle/>
          <a:p>
            <a:r>
              <a:rPr lang="zh-TW" altLang="en-US" dirty="0" smtClean="0"/>
              <a:t>自朕介</a:t>
            </a:r>
            <a:r>
              <a:rPr lang="zh-TW" altLang="en-US" dirty="0"/>
              <a:t>紹</a:t>
            </a:r>
            <a:endParaRPr lang="zh-HK" altLang="en-US" dirty="0"/>
          </a:p>
        </p:txBody>
      </p:sp>
      <p:sp>
        <p:nvSpPr>
          <p:cNvPr id="5" name="文字方塊 4"/>
          <p:cNvSpPr txBox="1"/>
          <p:nvPr/>
        </p:nvSpPr>
        <p:spPr>
          <a:xfrm>
            <a:off x="2915816" y="1052737"/>
            <a:ext cx="3168352" cy="369332"/>
          </a:xfrm>
          <a:prstGeom prst="rect">
            <a:avLst/>
          </a:prstGeom>
          <a:noFill/>
        </p:spPr>
        <p:txBody>
          <a:bodyPr wrap="square" rtlCol="0">
            <a:spAutoFit/>
          </a:bodyPr>
          <a:lstStyle/>
          <a:p>
            <a:r>
              <a:rPr lang="zh-TW" altLang="en-US" dirty="0" smtClean="0"/>
              <a:t>理學士畢業</a:t>
            </a:r>
            <a:r>
              <a:rPr lang="en-US" altLang="zh-TW" dirty="0" smtClean="0"/>
              <a:t>(</a:t>
            </a:r>
            <a:r>
              <a:rPr lang="zh-TW" altLang="en-US" dirty="0" smtClean="0"/>
              <a:t>主修生物、化學</a:t>
            </a:r>
            <a:r>
              <a:rPr lang="en-US" altLang="zh-TW" dirty="0" smtClean="0"/>
              <a:t>)</a:t>
            </a:r>
            <a:endParaRPr lang="zh-HK" altLang="en-US" dirty="0"/>
          </a:p>
        </p:txBody>
      </p:sp>
      <p:sp>
        <p:nvSpPr>
          <p:cNvPr id="8" name="向下箭號 7"/>
          <p:cNvSpPr/>
          <p:nvPr/>
        </p:nvSpPr>
        <p:spPr>
          <a:xfrm>
            <a:off x="3851921" y="1556792"/>
            <a:ext cx="997793" cy="15121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HK" altLang="en-US"/>
          </a:p>
        </p:txBody>
      </p:sp>
      <p:sp>
        <p:nvSpPr>
          <p:cNvPr id="10" name="文字方塊 9"/>
          <p:cNvSpPr txBox="1"/>
          <p:nvPr/>
        </p:nvSpPr>
        <p:spPr>
          <a:xfrm>
            <a:off x="1998180" y="3250035"/>
            <a:ext cx="6174221" cy="2862322"/>
          </a:xfrm>
          <a:prstGeom prst="rect">
            <a:avLst/>
          </a:prstGeom>
          <a:noFill/>
        </p:spPr>
        <p:txBody>
          <a:bodyPr wrap="square" rtlCol="0">
            <a:spAutoFit/>
          </a:bodyPr>
          <a:lstStyle/>
          <a:p>
            <a:r>
              <a:rPr lang="zh-TW" altLang="en-US" sz="2000" dirty="0"/>
              <a:t>第一份工作     電訊盈</a:t>
            </a:r>
            <a:r>
              <a:rPr lang="zh-TW" altLang="en-US" sz="2000" dirty="0" smtClean="0"/>
              <a:t>科</a:t>
            </a:r>
            <a:r>
              <a:rPr lang="en-US" altLang="zh-TW" sz="2000" dirty="0" err="1" smtClean="0"/>
              <a:t>NowTV</a:t>
            </a:r>
            <a:r>
              <a:rPr lang="zh-TW" altLang="en-US" sz="2000" dirty="0"/>
              <a:t>續約</a:t>
            </a:r>
            <a:r>
              <a:rPr lang="zh-TW" altLang="en-US" sz="2000" dirty="0" smtClean="0"/>
              <a:t>部</a:t>
            </a:r>
            <a:r>
              <a:rPr lang="en-US" altLang="zh-TW" sz="2000" dirty="0" smtClean="0"/>
              <a:t>-</a:t>
            </a:r>
            <a:r>
              <a:rPr lang="zh-TW" altLang="en-US" sz="2000" dirty="0"/>
              <a:t>續約</a:t>
            </a:r>
            <a:r>
              <a:rPr lang="zh-TW" altLang="en-US" sz="2000" dirty="0" smtClean="0"/>
              <a:t>工</a:t>
            </a:r>
            <a:r>
              <a:rPr lang="zh-TW" altLang="en-US" sz="2000" dirty="0"/>
              <a:t>作</a:t>
            </a:r>
          </a:p>
          <a:p>
            <a:endParaRPr lang="zh-TW" altLang="en-US" sz="2000" dirty="0"/>
          </a:p>
          <a:p>
            <a:r>
              <a:rPr lang="zh-TW" altLang="en-US" sz="2000" dirty="0"/>
              <a:t>第二</a:t>
            </a:r>
            <a:r>
              <a:rPr lang="zh-TW" altLang="en-US" sz="2000" dirty="0" smtClean="0"/>
              <a:t>份</a:t>
            </a:r>
            <a:r>
              <a:rPr lang="zh-TW" altLang="en-US" sz="2000" dirty="0"/>
              <a:t>工</a:t>
            </a:r>
            <a:r>
              <a:rPr lang="zh-TW" altLang="en-US" sz="2000" dirty="0" smtClean="0"/>
              <a:t>作      金融</a:t>
            </a:r>
            <a:r>
              <a:rPr lang="en-US" altLang="zh-TW" sz="2000" dirty="0" smtClean="0"/>
              <a:t>-</a:t>
            </a:r>
            <a:r>
              <a:rPr lang="zh-TW" altLang="en-US" sz="2000" dirty="0" smtClean="0"/>
              <a:t>貴</a:t>
            </a:r>
            <a:r>
              <a:rPr lang="zh-TW" altLang="en-US" sz="2000" dirty="0"/>
              <a:t>金</a:t>
            </a:r>
            <a:r>
              <a:rPr lang="zh-TW" altLang="en-US" sz="2000" dirty="0" smtClean="0"/>
              <a:t>屬</a:t>
            </a:r>
            <a:r>
              <a:rPr lang="en-US" altLang="zh-TW" sz="2000" dirty="0" smtClean="0"/>
              <a:t>-</a:t>
            </a:r>
            <a:r>
              <a:rPr lang="zh-TW" altLang="en-US" sz="2000" dirty="0" smtClean="0"/>
              <a:t>找</a:t>
            </a:r>
            <a:r>
              <a:rPr lang="zh-TW" altLang="en-US" sz="2000" dirty="0"/>
              <a:t>客</a:t>
            </a:r>
            <a:r>
              <a:rPr lang="en-US" altLang="zh-TW" sz="2000" dirty="0"/>
              <a:t>+</a:t>
            </a:r>
            <a:r>
              <a:rPr lang="zh-TW" altLang="en-US" sz="2000" dirty="0"/>
              <a:t>操</a:t>
            </a:r>
            <a:r>
              <a:rPr lang="zh-TW" altLang="en-US" sz="2000" dirty="0" smtClean="0"/>
              <a:t>盤</a:t>
            </a:r>
            <a:endParaRPr lang="en-US" altLang="zh-TW" sz="2000" dirty="0" smtClean="0"/>
          </a:p>
          <a:p>
            <a:endParaRPr lang="zh-TW" altLang="en-US" sz="2000" dirty="0"/>
          </a:p>
          <a:p>
            <a:r>
              <a:rPr lang="zh-TW" altLang="en-US" sz="2000" dirty="0"/>
              <a:t>第三</a:t>
            </a:r>
            <a:r>
              <a:rPr lang="zh-TW" altLang="en-US" sz="2000" dirty="0" smtClean="0"/>
              <a:t>份</a:t>
            </a:r>
            <a:r>
              <a:rPr lang="zh-TW" altLang="en-US" sz="2000" dirty="0"/>
              <a:t>工</a:t>
            </a:r>
            <a:r>
              <a:rPr lang="zh-TW" altLang="en-US" sz="2000" dirty="0" smtClean="0"/>
              <a:t>作      直</a:t>
            </a:r>
            <a:r>
              <a:rPr lang="zh-TW" altLang="en-US" sz="2000" dirty="0"/>
              <a:t>銷</a:t>
            </a:r>
          </a:p>
          <a:p>
            <a:endParaRPr lang="zh-TW" altLang="en-US" sz="2000" dirty="0"/>
          </a:p>
          <a:p>
            <a:r>
              <a:rPr lang="zh-TW" altLang="en-US" sz="2000" dirty="0"/>
              <a:t>第四</a:t>
            </a:r>
            <a:r>
              <a:rPr lang="zh-TW" altLang="en-US" sz="2000" dirty="0" smtClean="0"/>
              <a:t>份</a:t>
            </a:r>
            <a:r>
              <a:rPr lang="zh-TW" altLang="en-US" sz="2000" dirty="0"/>
              <a:t>工</a:t>
            </a:r>
            <a:r>
              <a:rPr lang="zh-TW" altLang="en-US" sz="2000" dirty="0" smtClean="0"/>
              <a:t>作      化驗 </a:t>
            </a:r>
            <a:r>
              <a:rPr lang="en-US" altLang="zh-TW" sz="2000" dirty="0" smtClean="0"/>
              <a:t>(Total Organic Carbon</a:t>
            </a:r>
            <a:r>
              <a:rPr lang="zh-TW" altLang="en-US" sz="2000" dirty="0" smtClean="0"/>
              <a:t>、</a:t>
            </a:r>
            <a:r>
              <a:rPr lang="en-US" altLang="zh-TW" sz="2000" dirty="0" smtClean="0"/>
              <a:t>Phenol</a:t>
            </a:r>
            <a:r>
              <a:rPr lang="zh-TW" altLang="en-US" sz="2000" dirty="0" smtClean="0"/>
              <a:t>、</a:t>
            </a:r>
            <a:r>
              <a:rPr lang="en-US" altLang="zh-TW" sz="2000" dirty="0" smtClean="0"/>
              <a:t>Cl)</a:t>
            </a:r>
            <a:endParaRPr lang="zh-TW" altLang="en-US" sz="2000" dirty="0"/>
          </a:p>
          <a:p>
            <a:endParaRPr lang="zh-TW" altLang="en-US" sz="2000" dirty="0"/>
          </a:p>
          <a:p>
            <a:r>
              <a:rPr lang="zh-TW" altLang="en-US" sz="2000" dirty="0"/>
              <a:t>第五</a:t>
            </a:r>
            <a:r>
              <a:rPr lang="zh-TW" altLang="en-US" sz="2000" dirty="0" smtClean="0"/>
              <a:t>份</a:t>
            </a:r>
            <a:r>
              <a:rPr lang="zh-TW" altLang="en-US" sz="2000" dirty="0"/>
              <a:t>工</a:t>
            </a:r>
            <a:r>
              <a:rPr lang="zh-TW" altLang="en-US" sz="2000" dirty="0" smtClean="0"/>
              <a:t>作      創</a:t>
            </a:r>
            <a:r>
              <a:rPr lang="zh-TW" altLang="en-US" sz="2000" dirty="0"/>
              <a:t>業</a:t>
            </a:r>
            <a:endParaRPr lang="zh-HK" altLang="en-US" sz="2000" dirty="0"/>
          </a:p>
        </p:txBody>
      </p:sp>
      <p:sp>
        <p:nvSpPr>
          <p:cNvPr id="13" name="橢圓 12"/>
          <p:cNvSpPr/>
          <p:nvPr/>
        </p:nvSpPr>
        <p:spPr>
          <a:xfrm>
            <a:off x="1932875" y="5517232"/>
            <a:ext cx="2487860" cy="72008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橢圓 13"/>
          <p:cNvSpPr/>
          <p:nvPr/>
        </p:nvSpPr>
        <p:spPr>
          <a:xfrm>
            <a:off x="2002794" y="4293097"/>
            <a:ext cx="2348023" cy="715617"/>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7634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zh-TW" altLang="en-US" dirty="0" smtClean="0"/>
              <a:t>最後補充一句</a:t>
            </a:r>
            <a:endParaRPr lang="zh-HK" altLang="en-US" dirty="0"/>
          </a:p>
        </p:txBody>
      </p:sp>
      <p:sp>
        <p:nvSpPr>
          <p:cNvPr id="3" name="內容版面配置區 2"/>
          <p:cNvSpPr>
            <a:spLocks noGrp="1"/>
          </p:cNvSpPr>
          <p:nvPr>
            <p:ph idx="1"/>
          </p:nvPr>
        </p:nvSpPr>
        <p:spPr/>
        <p:txBody>
          <a:bodyPr/>
          <a:lstStyle/>
          <a:p>
            <a:r>
              <a:rPr lang="zh-TW" altLang="en-US" dirty="0" smtClean="0"/>
              <a:t>你需要甚麼</a:t>
            </a:r>
            <a:r>
              <a:rPr lang="en-US" altLang="zh-TW" dirty="0" smtClean="0"/>
              <a:t>,</a:t>
            </a:r>
            <a:r>
              <a:rPr lang="zh-TW" altLang="en-US" dirty="0" smtClean="0"/>
              <a:t>打</a:t>
            </a:r>
            <a:r>
              <a:rPr lang="en-US" altLang="zh-TW" dirty="0" smtClean="0"/>
              <a:t>94328362	</a:t>
            </a:r>
            <a:r>
              <a:rPr lang="zh-TW" altLang="en-US" dirty="0" smtClean="0"/>
              <a:t>找朕即可。</a:t>
            </a:r>
            <a:endParaRPr lang="en-US" altLang="zh-TW" dirty="0" smtClean="0"/>
          </a:p>
          <a:p>
            <a:r>
              <a:rPr lang="zh-TW" altLang="en-US" dirty="0" smtClean="0"/>
              <a:t>就可以大雄</a:t>
            </a:r>
            <a:r>
              <a:rPr lang="en-US" altLang="zh-TW" dirty="0" smtClean="0"/>
              <a:t>(</a:t>
            </a:r>
            <a:r>
              <a:rPr lang="zh-TW" altLang="en-US" dirty="0" smtClean="0"/>
              <a:t>潛在客戶</a:t>
            </a:r>
            <a:r>
              <a:rPr lang="en-US" altLang="zh-TW" dirty="0" smtClean="0"/>
              <a:t>)</a:t>
            </a:r>
            <a:r>
              <a:rPr lang="zh-TW" altLang="en-US" dirty="0" smtClean="0"/>
              <a:t>需要甚麼</a:t>
            </a:r>
            <a:r>
              <a:rPr lang="en-US" altLang="zh-TW" dirty="0" smtClean="0"/>
              <a:t>,</a:t>
            </a:r>
            <a:r>
              <a:rPr lang="zh-TW" altLang="en-US" dirty="0" smtClean="0"/>
              <a:t>需要多啦</a:t>
            </a:r>
            <a:r>
              <a:rPr lang="en-US" altLang="zh-TW" dirty="0" smtClean="0"/>
              <a:t>A</a:t>
            </a:r>
            <a:r>
              <a:rPr lang="zh-TW" altLang="en-US" dirty="0" smtClean="0"/>
              <a:t>夢</a:t>
            </a:r>
            <a:r>
              <a:rPr lang="en-US" altLang="zh-TW" dirty="0" smtClean="0"/>
              <a:t>(</a:t>
            </a:r>
            <a:r>
              <a:rPr lang="zh-TW" altLang="en-US" dirty="0" smtClean="0"/>
              <a:t>福優皇帝</a:t>
            </a:r>
            <a:r>
              <a:rPr lang="en-US" altLang="zh-TW" dirty="0" smtClean="0"/>
              <a:t>)</a:t>
            </a:r>
            <a:r>
              <a:rPr lang="zh-TW" altLang="en-US" dirty="0" smtClean="0"/>
              <a:t>一樣。</a:t>
            </a:r>
            <a:endParaRPr lang="zh-HK" altLang="en-US" dirty="0"/>
          </a:p>
        </p:txBody>
      </p:sp>
      <p:pic>
        <p:nvPicPr>
          <p:cNvPr id="1026" name="Picture 2" descr="C:\Users\FookYo\Desktop\adbdedea-51c1-4fb2-9930-22d67dcdf8f6_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80929"/>
            <a:ext cx="3361184" cy="336118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0"/>
            <a:ext cx="9144000" cy="6885384"/>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Tree>
    <p:extLst>
      <p:ext uri="{BB962C8B-B14F-4D97-AF65-F5344CB8AC3E}">
        <p14:creationId xmlns:p14="http://schemas.microsoft.com/office/powerpoint/2010/main" val="1807654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6885384"/>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2123728" y="476672"/>
            <a:ext cx="4824536" cy="576064"/>
          </a:xfrm>
        </p:spPr>
        <p:txBody>
          <a:bodyPr>
            <a:normAutofit lnSpcReduction="10000"/>
          </a:bodyPr>
          <a:lstStyle/>
          <a:p>
            <a:pPr marL="0" indent="0">
              <a:buNone/>
            </a:pPr>
            <a:r>
              <a:rPr lang="zh-TW" altLang="en-US" dirty="0" smtClean="0"/>
              <a:t>訂閱、提名、投票、光顧</a:t>
            </a:r>
            <a:endParaRPr lang="zh-HK" altLang="en-US" dirty="0"/>
          </a:p>
        </p:txBody>
      </p:sp>
      <p:pic>
        <p:nvPicPr>
          <p:cNvPr id="1026" name="Picture 2" descr="C:\Users\FookYo\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418" y="2471514"/>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691680" y="1404065"/>
            <a:ext cx="5688632" cy="584775"/>
          </a:xfrm>
          <a:prstGeom prst="rect">
            <a:avLst/>
          </a:prstGeom>
          <a:noFill/>
        </p:spPr>
        <p:txBody>
          <a:bodyPr wrap="square" rtlCol="0">
            <a:spAutoFit/>
          </a:bodyPr>
          <a:lstStyle/>
          <a:p>
            <a:r>
              <a:rPr lang="en-US" altLang="zh-HK" sz="3200" dirty="0" err="1" smtClean="0"/>
              <a:t>Powerpoint</a:t>
            </a:r>
            <a:r>
              <a:rPr lang="zh-TW" altLang="en-US" sz="3200" dirty="0" smtClean="0"/>
              <a:t>、</a:t>
            </a:r>
            <a:r>
              <a:rPr lang="en-US" altLang="zh-TW" sz="3200" dirty="0" smtClean="0"/>
              <a:t>Prezi</a:t>
            </a:r>
            <a:r>
              <a:rPr lang="zh-TW" altLang="en-US" sz="3200" dirty="0" smtClean="0"/>
              <a:t>、</a:t>
            </a:r>
            <a:r>
              <a:rPr lang="en-US" altLang="zh-TW" sz="3200" dirty="0" smtClean="0"/>
              <a:t>PDF</a:t>
            </a:r>
            <a:r>
              <a:rPr lang="zh-TW" altLang="en-US" sz="3200" dirty="0" smtClean="0"/>
              <a:t>下載區</a:t>
            </a:r>
            <a:endParaRPr lang="zh-HK" altLang="en-US" sz="3200" dirty="0"/>
          </a:p>
        </p:txBody>
      </p:sp>
    </p:spTree>
    <p:extLst>
      <p:ext uri="{BB962C8B-B14F-4D97-AF65-F5344CB8AC3E}">
        <p14:creationId xmlns:p14="http://schemas.microsoft.com/office/powerpoint/2010/main" val="1698856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79712" y="2420889"/>
            <a:ext cx="5184576" cy="1656184"/>
          </a:xfrm>
        </p:spPr>
        <p:txBody>
          <a:bodyPr>
            <a:normAutofit/>
          </a:bodyPr>
          <a:lstStyle/>
          <a:p>
            <a:pPr marL="0" indent="0">
              <a:buNone/>
            </a:pPr>
            <a:r>
              <a:rPr lang="zh-TW" altLang="en-US" sz="9600" dirty="0" smtClean="0"/>
              <a:t>多謝各位</a:t>
            </a:r>
            <a:endParaRPr lang="zh-HK" altLang="en-US" sz="9600" dirty="0"/>
          </a:p>
        </p:txBody>
      </p:sp>
      <p:sp>
        <p:nvSpPr>
          <p:cNvPr id="4" name="矩形 3"/>
          <p:cNvSpPr/>
          <p:nvPr/>
        </p:nvSpPr>
        <p:spPr>
          <a:xfrm>
            <a:off x="0" y="0"/>
            <a:ext cx="9144000" cy="6885384"/>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Tree>
    <p:extLst>
      <p:ext uri="{BB962C8B-B14F-4D97-AF65-F5344CB8AC3E}">
        <p14:creationId xmlns:p14="http://schemas.microsoft.com/office/powerpoint/2010/main" val="309101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98" y="-27384"/>
            <a:ext cx="9144000" cy="6885384"/>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1115616" y="3113657"/>
            <a:ext cx="6840760" cy="531367"/>
          </a:xfrm>
        </p:spPr>
        <p:txBody>
          <a:bodyPr>
            <a:normAutofit fontScale="92500" lnSpcReduction="10000"/>
          </a:bodyPr>
          <a:lstStyle/>
          <a:p>
            <a:pPr marL="0" indent="0" fontAlgn="base">
              <a:buNone/>
            </a:pPr>
            <a:r>
              <a:rPr lang="en-US" altLang="zh-TW" dirty="0" smtClean="0"/>
              <a:t>-</a:t>
            </a:r>
            <a:r>
              <a:rPr lang="zh-TW" altLang="en-US" dirty="0" smtClean="0"/>
              <a:t>提</a:t>
            </a:r>
            <a:r>
              <a:rPr lang="zh-TW" altLang="en-US" dirty="0"/>
              <a:t>升世人基礎生活素質</a:t>
            </a:r>
            <a:r>
              <a:rPr lang="en-US" altLang="zh-TW" dirty="0"/>
              <a:t>,</a:t>
            </a:r>
            <a:r>
              <a:rPr lang="zh-TW" altLang="en-US" dirty="0"/>
              <a:t>共創美好將來</a:t>
            </a:r>
            <a:r>
              <a:rPr lang="zh-TW" altLang="en-US" dirty="0" smtClean="0"/>
              <a:t>。</a:t>
            </a:r>
            <a:endParaRPr lang="zh-TW" altLang="en-US" dirty="0"/>
          </a:p>
        </p:txBody>
      </p:sp>
      <p:sp>
        <p:nvSpPr>
          <p:cNvPr id="4" name="標題 1"/>
          <p:cNvSpPr txBox="1">
            <a:spLocks/>
          </p:cNvSpPr>
          <p:nvPr/>
        </p:nvSpPr>
        <p:spPr>
          <a:xfrm>
            <a:off x="348283"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t>公司願</a:t>
            </a:r>
            <a:r>
              <a:rPr lang="zh-TW" altLang="en-US" dirty="0"/>
              <a:t>景</a:t>
            </a:r>
            <a:endParaRPr lang="zh-HK" altLang="en-US" dirty="0"/>
          </a:p>
        </p:txBody>
      </p:sp>
    </p:spTree>
    <p:extLst>
      <p:ext uri="{BB962C8B-B14F-4D97-AF65-F5344CB8AC3E}">
        <p14:creationId xmlns:p14="http://schemas.microsoft.com/office/powerpoint/2010/main" val="426667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395536" y="116632"/>
            <a:ext cx="8229600" cy="1143000"/>
          </a:xfrm>
        </p:spPr>
        <p:txBody>
          <a:bodyPr/>
          <a:lstStyle/>
          <a:p>
            <a:r>
              <a:rPr lang="zh-TW" altLang="en-US" dirty="0" smtClean="0"/>
              <a:t>公司使命</a:t>
            </a:r>
            <a:endParaRPr lang="zh-HK" altLang="en-US" dirty="0"/>
          </a:p>
        </p:txBody>
      </p:sp>
      <p:sp>
        <p:nvSpPr>
          <p:cNvPr id="3" name="內容版面配置區 2"/>
          <p:cNvSpPr>
            <a:spLocks noGrp="1"/>
          </p:cNvSpPr>
          <p:nvPr>
            <p:ph idx="1"/>
          </p:nvPr>
        </p:nvSpPr>
        <p:spPr>
          <a:xfrm>
            <a:off x="323528" y="1711350"/>
            <a:ext cx="8744941" cy="4525963"/>
          </a:xfrm>
        </p:spPr>
        <p:txBody>
          <a:bodyPr/>
          <a:lstStyle/>
          <a:p>
            <a:pPr marL="0" indent="0" fontAlgn="base">
              <a:buNone/>
            </a:pPr>
            <a:endParaRPr lang="zh-TW" altLang="en-US" b="1" dirty="0"/>
          </a:p>
          <a:p>
            <a:pPr marL="0" indent="0" fontAlgn="base">
              <a:buNone/>
            </a:pPr>
            <a:r>
              <a:rPr lang="en-US" altLang="zh-TW" dirty="0"/>
              <a:t>1.</a:t>
            </a:r>
            <a:r>
              <a:rPr lang="zh-TW" altLang="en-US" dirty="0"/>
              <a:t>把商業、政治、宗教合一以達致榮耀上帝</a:t>
            </a:r>
          </a:p>
          <a:p>
            <a:pPr fontAlgn="base"/>
            <a:endParaRPr lang="zh-TW" altLang="en-US" dirty="0"/>
          </a:p>
          <a:p>
            <a:pPr marL="0" indent="0" fontAlgn="base">
              <a:buNone/>
            </a:pPr>
            <a:r>
              <a:rPr lang="en-US" altLang="zh-TW" dirty="0"/>
              <a:t>2.</a:t>
            </a:r>
            <a:r>
              <a:rPr lang="zh-TW" altLang="en-US" dirty="0"/>
              <a:t>挑選最適合、最高性價比的產品和服務給顧客 </a:t>
            </a:r>
          </a:p>
          <a:p>
            <a:endParaRPr lang="zh-HK" altLang="en-US" dirty="0"/>
          </a:p>
        </p:txBody>
      </p:sp>
    </p:spTree>
    <p:extLst>
      <p:ext uri="{BB962C8B-B14F-4D97-AF65-F5344CB8AC3E}">
        <p14:creationId xmlns:p14="http://schemas.microsoft.com/office/powerpoint/2010/main" val="56885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467544" y="1412777"/>
            <a:ext cx="8229600" cy="4525963"/>
          </a:xfrm>
        </p:spPr>
        <p:txBody>
          <a:bodyPr>
            <a:normAutofit lnSpcReduction="10000"/>
          </a:bodyPr>
          <a:lstStyle/>
          <a:p>
            <a:pPr marL="0" indent="0" fontAlgn="base">
              <a:buNone/>
            </a:pPr>
            <a:r>
              <a:rPr lang="en-US" altLang="zh-TW" dirty="0" smtClean="0">
                <a:solidFill>
                  <a:srgbClr val="FF0000"/>
                </a:solidFill>
              </a:rPr>
              <a:t>2023</a:t>
            </a:r>
            <a:r>
              <a:rPr lang="zh-TW" altLang="en-US" dirty="0">
                <a:solidFill>
                  <a:srgbClr val="FF0000"/>
                </a:solidFill>
              </a:rPr>
              <a:t>年前成為香港先</a:t>
            </a:r>
            <a:r>
              <a:rPr lang="zh-TW" altLang="en-US" dirty="0" smtClean="0">
                <a:solidFill>
                  <a:srgbClr val="FF0000"/>
                </a:solidFill>
              </a:rPr>
              <a:t>生全場總冠軍</a:t>
            </a:r>
            <a:r>
              <a:rPr lang="zh-TW" altLang="en-US" dirty="0"/>
              <a:t/>
            </a:r>
            <a:br>
              <a:rPr lang="zh-TW" altLang="en-US" dirty="0"/>
            </a:br>
            <a:r>
              <a:rPr lang="en-US" altLang="zh-TW" dirty="0"/>
              <a:t>2025</a:t>
            </a:r>
            <a:r>
              <a:rPr lang="zh-TW" altLang="en-US" dirty="0"/>
              <a:t>年或之前成為立法會議員</a:t>
            </a:r>
            <a:br>
              <a:rPr lang="zh-TW" altLang="en-US" dirty="0"/>
            </a:br>
            <a:r>
              <a:rPr lang="en-US" altLang="zh-TW" dirty="0"/>
              <a:t>2026</a:t>
            </a:r>
            <a:r>
              <a:rPr lang="zh-TW" altLang="en-US" dirty="0"/>
              <a:t>年就可以知名度和實力發展不同類型的生</a:t>
            </a:r>
            <a:r>
              <a:rPr lang="zh-TW" altLang="en-US" dirty="0" smtClean="0"/>
              <a:t>意</a:t>
            </a:r>
            <a:endParaRPr lang="en-US" altLang="zh-TW" dirty="0" smtClean="0"/>
          </a:p>
          <a:p>
            <a:pPr marL="0" indent="0" fontAlgn="base">
              <a:buNone/>
            </a:pPr>
            <a:r>
              <a:rPr lang="en-US" altLang="zh-TW" dirty="0" smtClean="0"/>
              <a:t>2040</a:t>
            </a:r>
            <a:r>
              <a:rPr lang="zh-TW" altLang="en-US" dirty="0"/>
              <a:t>年賺人生第一個一億</a:t>
            </a:r>
            <a:br>
              <a:rPr lang="zh-TW" altLang="en-US" dirty="0"/>
            </a:br>
            <a:r>
              <a:rPr lang="en-US" altLang="zh-TW" dirty="0"/>
              <a:t>2060</a:t>
            </a:r>
            <a:r>
              <a:rPr lang="zh-TW" altLang="en-US" dirty="0"/>
              <a:t>年開展傳理工作</a:t>
            </a:r>
            <a:br>
              <a:rPr lang="zh-TW" altLang="en-US" dirty="0"/>
            </a:br>
            <a:r>
              <a:rPr lang="zh-TW" altLang="en-US" dirty="0"/>
              <a:t>​</a:t>
            </a:r>
            <a:r>
              <a:rPr lang="en-US" altLang="zh-TW" dirty="0"/>
              <a:t>2061</a:t>
            </a:r>
            <a:r>
              <a:rPr lang="zh-TW" altLang="en-US" dirty="0"/>
              <a:t>年成為</a:t>
            </a:r>
            <a:r>
              <a:rPr lang="zh-TW" altLang="en-US" dirty="0">
                <a:solidFill>
                  <a:srgbClr val="7030A0"/>
                </a:solidFill>
                <a:effectLst>
                  <a:outerShdw blurRad="38100" dist="38100" dir="2700000" algn="tl">
                    <a:srgbClr val="000000">
                      <a:alpha val="43137"/>
                    </a:srgbClr>
                  </a:outerShdw>
                </a:effectLst>
              </a:rPr>
              <a:t>現任香港立法代理經銷傳理先生福優皇帝財神耶穌鬼港影港柱聖誕老人螢光鐵甲奇俠暨首位五料議員</a:t>
            </a:r>
          </a:p>
          <a:p>
            <a:endParaRPr lang="zh-HK" altLang="en-US" dirty="0"/>
          </a:p>
        </p:txBody>
      </p:sp>
      <p:sp>
        <p:nvSpPr>
          <p:cNvPr id="4" name="標題 1"/>
          <p:cNvSpPr txBox="1">
            <a:spLocks/>
          </p:cNvSpPr>
          <p:nvPr/>
        </p:nvSpPr>
        <p:spPr>
          <a:xfrm>
            <a:off x="323528"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t>公司目標</a:t>
            </a:r>
            <a:endParaRPr lang="zh-HK" altLang="en-US" dirty="0"/>
          </a:p>
        </p:txBody>
      </p:sp>
    </p:spTree>
    <p:extLst>
      <p:ext uri="{BB962C8B-B14F-4D97-AF65-F5344CB8AC3E}">
        <p14:creationId xmlns:p14="http://schemas.microsoft.com/office/powerpoint/2010/main" val="4225147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4" name="標題 1"/>
          <p:cNvSpPr txBox="1">
            <a:spLocks/>
          </p:cNvSpPr>
          <p:nvPr/>
        </p:nvSpPr>
        <p:spPr>
          <a:xfrm>
            <a:off x="25152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t>公司價值觀</a:t>
            </a:r>
            <a:endParaRPr lang="zh-HK" altLang="en-US" dirty="0"/>
          </a:p>
        </p:txBody>
      </p:sp>
      <p:sp>
        <p:nvSpPr>
          <p:cNvPr id="5" name="內容版面配置區 2"/>
          <p:cNvSpPr>
            <a:spLocks noGrp="1"/>
          </p:cNvSpPr>
          <p:nvPr>
            <p:ph idx="1"/>
          </p:nvPr>
        </p:nvSpPr>
        <p:spPr>
          <a:xfrm>
            <a:off x="457200" y="1052736"/>
            <a:ext cx="8229600" cy="5481736"/>
          </a:xfrm>
        </p:spPr>
        <p:txBody>
          <a:bodyPr>
            <a:noAutofit/>
          </a:bodyPr>
          <a:lstStyle/>
          <a:p>
            <a:pPr fontAlgn="base"/>
            <a:r>
              <a:rPr lang="zh-TW" altLang="en-US" dirty="0"/>
              <a:t>五大價值</a:t>
            </a:r>
            <a:r>
              <a:rPr lang="zh-TW" altLang="en-US" dirty="0" smtClean="0"/>
              <a:t>觀</a:t>
            </a:r>
            <a:endParaRPr lang="en-US" altLang="zh-TW" sz="900" dirty="0" smtClean="0"/>
          </a:p>
          <a:p>
            <a:pPr marL="0" indent="0" fontAlgn="base">
              <a:buNone/>
            </a:pPr>
            <a:endParaRPr lang="en-US" altLang="zh-TW" sz="1000" dirty="0"/>
          </a:p>
          <a:p>
            <a:pPr marL="0" indent="0" fontAlgn="base">
              <a:buNone/>
            </a:pPr>
            <a:r>
              <a:rPr lang="en-US" altLang="zh-TW" sz="1800" dirty="0" smtClean="0">
                <a:solidFill>
                  <a:srgbClr val="FF0000"/>
                </a:solidFill>
              </a:rPr>
              <a:t>1</a:t>
            </a:r>
            <a:r>
              <a:rPr lang="en-US" altLang="zh-TW" sz="1800" dirty="0">
                <a:solidFill>
                  <a:srgbClr val="FF0000"/>
                </a:solidFill>
              </a:rPr>
              <a:t>.</a:t>
            </a:r>
            <a:r>
              <a:rPr lang="zh-TW" altLang="en-US" sz="1800" dirty="0">
                <a:solidFill>
                  <a:srgbClr val="FF0000"/>
                </a:solidFill>
              </a:rPr>
              <a:t>真誠</a:t>
            </a:r>
          </a:p>
          <a:p>
            <a:pPr marL="0" indent="0" fontAlgn="base">
              <a:buNone/>
            </a:pPr>
            <a:r>
              <a:rPr lang="en-US" altLang="zh-TW" sz="1800" dirty="0">
                <a:solidFill>
                  <a:srgbClr val="FF0000"/>
                </a:solidFill>
              </a:rPr>
              <a:t>-</a:t>
            </a:r>
            <a:r>
              <a:rPr lang="zh-TW" altLang="en-US" sz="1800" dirty="0">
                <a:solidFill>
                  <a:srgbClr val="FF0000"/>
                </a:solidFill>
              </a:rPr>
              <a:t>把所有產品服務的資料詳盡並如實解釋給顧客了解</a:t>
            </a:r>
            <a:r>
              <a:rPr lang="en-US" altLang="zh-TW" sz="1800" dirty="0">
                <a:solidFill>
                  <a:srgbClr val="FF0000"/>
                </a:solidFill>
              </a:rPr>
              <a:t>,</a:t>
            </a:r>
            <a:r>
              <a:rPr lang="zh-TW" altLang="en-US" sz="1800" dirty="0">
                <a:solidFill>
                  <a:srgbClr val="FF0000"/>
                </a:solidFill>
              </a:rPr>
              <a:t>以對方的利益為依歸</a:t>
            </a:r>
          </a:p>
          <a:p>
            <a:pPr marL="0" indent="0" fontAlgn="base">
              <a:buNone/>
            </a:pPr>
            <a:endParaRPr lang="zh-TW" altLang="en-US" sz="1800" dirty="0"/>
          </a:p>
          <a:p>
            <a:pPr marL="0" indent="0" fontAlgn="base">
              <a:buNone/>
            </a:pPr>
            <a:r>
              <a:rPr lang="en-US" altLang="zh-TW" sz="1800" dirty="0"/>
              <a:t>2.</a:t>
            </a:r>
            <a:r>
              <a:rPr lang="zh-TW" altLang="en-US" sz="1800" dirty="0"/>
              <a:t>能力</a:t>
            </a:r>
          </a:p>
          <a:p>
            <a:pPr marL="0" indent="0" fontAlgn="base">
              <a:buNone/>
            </a:pPr>
            <a:r>
              <a:rPr lang="en-US" altLang="zh-TW" sz="1800" dirty="0"/>
              <a:t>-</a:t>
            </a:r>
            <a:r>
              <a:rPr lang="zh-TW" altLang="en-US" sz="1800" dirty="0"/>
              <a:t>學習不同的知識、技巧、技術</a:t>
            </a:r>
          </a:p>
          <a:p>
            <a:pPr marL="0" indent="0" fontAlgn="base">
              <a:buNone/>
            </a:pPr>
            <a:r>
              <a:rPr lang="zh-TW" altLang="en-US" sz="1800" dirty="0"/>
              <a:t>​</a:t>
            </a:r>
          </a:p>
          <a:p>
            <a:pPr marL="0" indent="0" fontAlgn="base">
              <a:buNone/>
            </a:pPr>
            <a:r>
              <a:rPr lang="en-US" altLang="zh-TW" sz="1800" dirty="0"/>
              <a:t>3.</a:t>
            </a:r>
            <a:r>
              <a:rPr lang="zh-TW" altLang="en-US" sz="1800" dirty="0"/>
              <a:t>效率</a:t>
            </a:r>
          </a:p>
          <a:p>
            <a:pPr marL="0" indent="0" fontAlgn="base">
              <a:buNone/>
            </a:pPr>
            <a:r>
              <a:rPr lang="zh-TW" altLang="en-US" sz="1800" dirty="0"/>
              <a:t>​</a:t>
            </a:r>
            <a:r>
              <a:rPr lang="en-US" altLang="zh-TW" sz="1800" dirty="0"/>
              <a:t>-</a:t>
            </a:r>
            <a:r>
              <a:rPr lang="zh-TW" altLang="en-US" sz="1800" dirty="0"/>
              <a:t>使用最小的資源完成工作</a:t>
            </a:r>
            <a:r>
              <a:rPr lang="en-US" altLang="zh-TW" sz="1800" dirty="0"/>
              <a:t>,</a:t>
            </a:r>
            <a:r>
              <a:rPr lang="zh-TW" altLang="en-US" sz="1800" dirty="0"/>
              <a:t>以致節約能源、環境保護</a:t>
            </a:r>
          </a:p>
          <a:p>
            <a:pPr marL="0" indent="0" fontAlgn="base">
              <a:buNone/>
            </a:pPr>
            <a:endParaRPr lang="en-US" altLang="zh-TW" sz="1800" dirty="0"/>
          </a:p>
          <a:p>
            <a:pPr marL="0" indent="0" fontAlgn="base">
              <a:buNone/>
            </a:pPr>
            <a:r>
              <a:rPr lang="en-US" altLang="zh-TW" sz="1800" dirty="0" smtClean="0"/>
              <a:t>4</a:t>
            </a:r>
            <a:r>
              <a:rPr lang="en-US" altLang="zh-TW" sz="1800" dirty="0"/>
              <a:t>.</a:t>
            </a:r>
            <a:r>
              <a:rPr lang="zh-TW" altLang="en-US" sz="1800" dirty="0"/>
              <a:t>安全</a:t>
            </a:r>
          </a:p>
          <a:p>
            <a:pPr marL="0" indent="0" fontAlgn="base">
              <a:buNone/>
            </a:pPr>
            <a:r>
              <a:rPr lang="en-US" altLang="zh-TW" sz="1800" dirty="0"/>
              <a:t>-</a:t>
            </a:r>
            <a:r>
              <a:rPr lang="zh-TW" altLang="en-US" sz="1800" dirty="0"/>
              <a:t>提供課程及工作所需裝備</a:t>
            </a:r>
            <a:r>
              <a:rPr lang="en-US" altLang="zh-TW" sz="1800" dirty="0"/>
              <a:t>,</a:t>
            </a:r>
            <a:r>
              <a:rPr lang="zh-TW" altLang="en-US" sz="1800" dirty="0"/>
              <a:t>保障員工的性命健康</a:t>
            </a:r>
          </a:p>
          <a:p>
            <a:pPr marL="0" indent="0" fontAlgn="base">
              <a:buNone/>
            </a:pPr>
            <a:r>
              <a:rPr lang="zh-TW" altLang="en-US" sz="1800" dirty="0" smtClean="0"/>
              <a:t>​</a:t>
            </a:r>
            <a:endParaRPr lang="zh-TW" altLang="en-US" sz="1800" dirty="0"/>
          </a:p>
          <a:p>
            <a:pPr marL="0" indent="0" fontAlgn="base">
              <a:buNone/>
            </a:pPr>
            <a:r>
              <a:rPr lang="en-US" altLang="zh-TW" sz="1800" dirty="0"/>
              <a:t>5.</a:t>
            </a:r>
            <a:r>
              <a:rPr lang="zh-TW" altLang="en-US" sz="1800" dirty="0"/>
              <a:t>質素</a:t>
            </a:r>
          </a:p>
          <a:p>
            <a:pPr marL="0" indent="0" fontAlgn="base">
              <a:buNone/>
            </a:pPr>
            <a:r>
              <a:rPr lang="en-US" altLang="zh-TW" sz="1800" dirty="0"/>
              <a:t>-</a:t>
            </a:r>
            <a:r>
              <a:rPr lang="zh-TW" altLang="en-US" sz="1800" dirty="0"/>
              <a:t>產品服務已獲得專業機構認證</a:t>
            </a:r>
            <a:r>
              <a:rPr lang="en-US" altLang="zh-TW" sz="1800" dirty="0"/>
              <a:t>,</a:t>
            </a:r>
            <a:r>
              <a:rPr lang="zh-TW" altLang="en-US" sz="1800" dirty="0"/>
              <a:t>符合世界標準</a:t>
            </a:r>
          </a:p>
        </p:txBody>
      </p:sp>
    </p:spTree>
    <p:extLst>
      <p:ext uri="{BB962C8B-B14F-4D97-AF65-F5344CB8AC3E}">
        <p14:creationId xmlns:p14="http://schemas.microsoft.com/office/powerpoint/2010/main" val="375920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80512"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395536" y="188640"/>
            <a:ext cx="8229600" cy="1143000"/>
          </a:xfrm>
        </p:spPr>
        <p:txBody>
          <a:bodyPr/>
          <a:lstStyle/>
          <a:p>
            <a:r>
              <a:rPr lang="zh-TW" altLang="en-US" dirty="0" smtClean="0"/>
              <a:t>福優生意之道</a:t>
            </a:r>
            <a:endParaRPr lang="zh-HK" altLang="en-US" dirty="0"/>
          </a:p>
        </p:txBody>
      </p:sp>
      <p:sp>
        <p:nvSpPr>
          <p:cNvPr id="3" name="內容版面配置區 2"/>
          <p:cNvSpPr>
            <a:spLocks noGrp="1"/>
          </p:cNvSpPr>
          <p:nvPr>
            <p:ph idx="1"/>
          </p:nvPr>
        </p:nvSpPr>
        <p:spPr>
          <a:xfrm>
            <a:off x="457200" y="1600201"/>
            <a:ext cx="8507288" cy="4525963"/>
          </a:xfrm>
        </p:spPr>
        <p:txBody>
          <a:bodyPr/>
          <a:lstStyle/>
          <a:p>
            <a:r>
              <a:rPr lang="zh-TW" altLang="en-US" dirty="0" smtClean="0"/>
              <a:t>因為認識</a:t>
            </a:r>
            <a:r>
              <a:rPr lang="en-US" altLang="zh-TW" dirty="0" smtClean="0"/>
              <a:t>,</a:t>
            </a:r>
            <a:r>
              <a:rPr lang="zh-TW" altLang="en-US" dirty="0"/>
              <a:t>所以光</a:t>
            </a:r>
            <a:r>
              <a:rPr lang="zh-TW" altLang="en-US" dirty="0" smtClean="0"/>
              <a:t>顧。</a:t>
            </a:r>
            <a:endParaRPr lang="en-US" altLang="zh-TW" dirty="0" smtClean="0"/>
          </a:p>
          <a:p>
            <a:r>
              <a:rPr lang="zh-TW" altLang="en-US" dirty="0" smtClean="0"/>
              <a:t>因</a:t>
            </a:r>
            <a:r>
              <a:rPr lang="zh-TW" altLang="en-US" dirty="0"/>
              <a:t>為</a:t>
            </a:r>
            <a:r>
              <a:rPr lang="zh-TW" altLang="en-US" dirty="0" smtClean="0"/>
              <a:t>關係</a:t>
            </a:r>
            <a:r>
              <a:rPr lang="en-US" altLang="zh-TW" dirty="0" smtClean="0"/>
              <a:t>,</a:t>
            </a:r>
            <a:r>
              <a:rPr lang="zh-TW" altLang="en-US" dirty="0" smtClean="0"/>
              <a:t>所以光顧。</a:t>
            </a:r>
            <a:endParaRPr lang="en-US" altLang="zh-TW" dirty="0" smtClean="0"/>
          </a:p>
          <a:p>
            <a:r>
              <a:rPr lang="zh-TW" altLang="en-US" dirty="0" smtClean="0"/>
              <a:t>因為品牌</a:t>
            </a:r>
            <a:r>
              <a:rPr lang="en-US" altLang="zh-TW" dirty="0" smtClean="0"/>
              <a:t>,</a:t>
            </a:r>
            <a:r>
              <a:rPr lang="zh-TW" altLang="en-US" dirty="0" smtClean="0"/>
              <a:t>所以光顧。</a:t>
            </a:r>
            <a:r>
              <a:rPr lang="en-US" altLang="zh-TW" dirty="0" smtClean="0"/>
              <a:t>(</a:t>
            </a:r>
            <a:r>
              <a:rPr lang="zh-TW" altLang="en-US" dirty="0" smtClean="0"/>
              <a:t>無形</a:t>
            </a:r>
            <a:r>
              <a:rPr lang="en-US" altLang="zh-TW" dirty="0" smtClean="0"/>
              <a:t>:</a:t>
            </a:r>
            <a:r>
              <a:rPr lang="zh-TW" altLang="en-US" dirty="0" smtClean="0"/>
              <a:t>商</a:t>
            </a:r>
            <a:r>
              <a:rPr lang="zh-TW" altLang="en-US" dirty="0"/>
              <a:t>譽、品</a:t>
            </a:r>
            <a:r>
              <a:rPr lang="zh-TW" altLang="en-US" dirty="0" smtClean="0"/>
              <a:t>牌</a:t>
            </a:r>
            <a:r>
              <a:rPr lang="en-US" altLang="zh-TW" dirty="0" smtClean="0"/>
              <a:t>/</a:t>
            </a:r>
            <a:r>
              <a:rPr lang="zh-TW" altLang="en-US" dirty="0" smtClean="0"/>
              <a:t>創辦人代表甚麼、精神、對社會的影響</a:t>
            </a:r>
            <a:r>
              <a:rPr lang="en-US" altLang="zh-TW" dirty="0" smtClean="0"/>
              <a:t>)</a:t>
            </a:r>
          </a:p>
          <a:p>
            <a:r>
              <a:rPr lang="zh-TW" altLang="en-US" dirty="0" smtClean="0"/>
              <a:t>因為價值</a:t>
            </a:r>
            <a:r>
              <a:rPr lang="en-US" altLang="zh-TW" dirty="0" smtClean="0"/>
              <a:t>,</a:t>
            </a:r>
            <a:r>
              <a:rPr lang="zh-TW" altLang="en-US" dirty="0" smtClean="0"/>
              <a:t>所以</a:t>
            </a:r>
            <a:r>
              <a:rPr lang="zh-TW" altLang="en-US" dirty="0"/>
              <a:t>光</a:t>
            </a:r>
            <a:r>
              <a:rPr lang="zh-TW" altLang="en-US" dirty="0" smtClean="0"/>
              <a:t>顧。</a:t>
            </a:r>
            <a:r>
              <a:rPr lang="en-US" altLang="zh-TW" dirty="0"/>
              <a:t> </a:t>
            </a:r>
            <a:r>
              <a:rPr lang="en-US" altLang="zh-TW" dirty="0" smtClean="0"/>
              <a:t>(</a:t>
            </a:r>
            <a:r>
              <a:rPr lang="zh-TW" altLang="en-US" dirty="0" smtClean="0"/>
              <a:t>有形</a:t>
            </a:r>
            <a:r>
              <a:rPr lang="en-US" altLang="zh-TW" dirty="0" smtClean="0"/>
              <a:t>:</a:t>
            </a:r>
            <a:r>
              <a:rPr lang="zh-TW" altLang="en-US" dirty="0" smtClean="0"/>
              <a:t>產品、服務</a:t>
            </a:r>
            <a:r>
              <a:rPr lang="en-US" altLang="zh-TW" dirty="0" smtClean="0"/>
              <a:t>)</a:t>
            </a:r>
            <a:endParaRPr lang="zh-HK" altLang="en-US" dirty="0"/>
          </a:p>
        </p:txBody>
      </p:sp>
    </p:spTree>
    <p:extLst>
      <p:ext uri="{BB962C8B-B14F-4D97-AF65-F5344CB8AC3E}">
        <p14:creationId xmlns:p14="http://schemas.microsoft.com/office/powerpoint/2010/main" val="424558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2" name="標題 1"/>
          <p:cNvSpPr>
            <a:spLocks noGrp="1"/>
          </p:cNvSpPr>
          <p:nvPr>
            <p:ph type="title"/>
          </p:nvPr>
        </p:nvSpPr>
        <p:spPr>
          <a:xfrm>
            <a:off x="323528" y="-162272"/>
            <a:ext cx="8229600" cy="1143000"/>
          </a:xfrm>
        </p:spPr>
        <p:txBody>
          <a:bodyPr>
            <a:normAutofit/>
          </a:bodyPr>
          <a:lstStyle/>
          <a:p>
            <a:r>
              <a:rPr lang="zh-TW" altLang="en-US" sz="3600" b="1" dirty="0" smtClean="0"/>
              <a:t>創業之十</a:t>
            </a:r>
            <a:r>
              <a:rPr lang="zh-TW" altLang="en-US" sz="3600" b="1" dirty="0"/>
              <a:t>四</a:t>
            </a:r>
            <a:r>
              <a:rPr lang="zh-TW" altLang="en-US" sz="3600" b="1" dirty="0" smtClean="0"/>
              <a:t>個範疇</a:t>
            </a:r>
            <a:endParaRPr lang="zh-HK" altLang="en-US" sz="3600" b="1" dirty="0"/>
          </a:p>
        </p:txBody>
      </p:sp>
      <p:sp>
        <p:nvSpPr>
          <p:cNvPr id="3" name="內容版面配置區 2"/>
          <p:cNvSpPr>
            <a:spLocks noGrp="1"/>
          </p:cNvSpPr>
          <p:nvPr>
            <p:ph idx="1"/>
          </p:nvPr>
        </p:nvSpPr>
        <p:spPr>
          <a:xfrm>
            <a:off x="0" y="908721"/>
            <a:ext cx="9324528" cy="5688632"/>
          </a:xfrm>
        </p:spPr>
        <p:txBody>
          <a:bodyPr>
            <a:noAutofit/>
          </a:bodyPr>
          <a:lstStyle/>
          <a:p>
            <a:pPr marL="0" indent="0">
              <a:buNone/>
            </a:pPr>
            <a:r>
              <a:rPr lang="en-US" altLang="zh-TW" sz="2300" dirty="0"/>
              <a:t>1.</a:t>
            </a:r>
            <a:r>
              <a:rPr lang="zh-TW" altLang="en-US" sz="2300" dirty="0"/>
              <a:t>創意生</a:t>
            </a:r>
            <a:r>
              <a:rPr lang="zh-TW" altLang="en-US" sz="2300" dirty="0" smtClean="0"/>
              <a:t>意</a:t>
            </a:r>
            <a:r>
              <a:rPr lang="en-US" altLang="zh-TW" sz="2300" dirty="0" smtClean="0"/>
              <a:t>-</a:t>
            </a:r>
            <a:r>
              <a:rPr lang="en-US" altLang="zh-TW" sz="2300" dirty="0" err="1" smtClean="0"/>
              <a:t>Amway+DCBV</a:t>
            </a:r>
            <a:endParaRPr lang="en-US" altLang="zh-TW" sz="2300" dirty="0" smtClean="0"/>
          </a:p>
          <a:p>
            <a:pPr marL="0" indent="0">
              <a:buNone/>
            </a:pPr>
            <a:endParaRPr lang="zh-TW" altLang="en-US" sz="2300" dirty="0"/>
          </a:p>
          <a:p>
            <a:pPr marL="0" indent="0">
              <a:buNone/>
            </a:pPr>
            <a:r>
              <a:rPr lang="en-US" altLang="zh-TW" sz="2300" dirty="0"/>
              <a:t>2.</a:t>
            </a:r>
            <a:r>
              <a:rPr lang="zh-TW" altLang="en-US" sz="2300" dirty="0"/>
              <a:t>金融保</a:t>
            </a:r>
            <a:r>
              <a:rPr lang="zh-TW" altLang="en-US" sz="2300" dirty="0" smtClean="0"/>
              <a:t>險</a:t>
            </a:r>
            <a:r>
              <a:rPr lang="en-US" altLang="zh-TW" sz="2300" dirty="0" smtClean="0"/>
              <a:t>-</a:t>
            </a:r>
            <a:r>
              <a:rPr lang="zh-TW" altLang="en-US" sz="2300" dirty="0" smtClean="0"/>
              <a:t>貴金屬</a:t>
            </a:r>
            <a:r>
              <a:rPr lang="en-US" altLang="zh-TW" sz="2300" dirty="0" smtClean="0"/>
              <a:t>+(</a:t>
            </a:r>
            <a:r>
              <a:rPr lang="zh-TW" altLang="en-US" sz="2300" dirty="0" smtClean="0"/>
              <a:t>無牌</a:t>
            </a:r>
            <a:r>
              <a:rPr lang="en-US" altLang="zh-TW" sz="2300" dirty="0" smtClean="0"/>
              <a:t>)</a:t>
            </a:r>
            <a:r>
              <a:rPr lang="zh-TW" altLang="en-US" sz="2300" dirty="0" smtClean="0"/>
              <a:t>保險</a:t>
            </a:r>
            <a:endParaRPr lang="en-US" altLang="zh-TW" sz="2300" dirty="0" smtClean="0"/>
          </a:p>
          <a:p>
            <a:pPr marL="0" indent="0">
              <a:buNone/>
            </a:pPr>
            <a:endParaRPr lang="zh-TW" altLang="en-US" sz="2300" dirty="0"/>
          </a:p>
          <a:p>
            <a:pPr marL="0" indent="0" fontAlgn="base">
              <a:buNone/>
            </a:pPr>
            <a:r>
              <a:rPr lang="en-US" altLang="zh-TW" sz="2300" dirty="0"/>
              <a:t>3.</a:t>
            </a:r>
            <a:r>
              <a:rPr lang="zh-TW" altLang="en-US" sz="2300" dirty="0"/>
              <a:t>地產樓</a:t>
            </a:r>
            <a:r>
              <a:rPr lang="zh-TW" altLang="en-US" sz="2300" dirty="0" smtClean="0"/>
              <a:t>盤</a:t>
            </a:r>
            <a:r>
              <a:rPr lang="en-US" altLang="zh-TW" sz="2300" dirty="0" smtClean="0"/>
              <a:t>-</a:t>
            </a:r>
            <a:r>
              <a:rPr lang="zh-TW" altLang="en-US" sz="2300" dirty="0" smtClean="0"/>
              <a:t>海外物業</a:t>
            </a:r>
            <a:r>
              <a:rPr lang="zh-TW" altLang="en-US" sz="2300" dirty="0"/>
              <a:t>​樓盤</a:t>
            </a:r>
            <a:r>
              <a:rPr lang="en-US" altLang="zh-TW" sz="2300" dirty="0"/>
              <a:t>:</a:t>
            </a:r>
            <a:r>
              <a:rPr lang="zh-TW" altLang="en-US" sz="2300" dirty="0"/>
              <a:t>中國</a:t>
            </a:r>
            <a:r>
              <a:rPr lang="en-US" altLang="zh-TW" sz="2300" dirty="0"/>
              <a:t>(</a:t>
            </a:r>
            <a:r>
              <a:rPr lang="zh-TW" altLang="en-US" sz="2300" dirty="0"/>
              <a:t>大灣區</a:t>
            </a:r>
            <a:r>
              <a:rPr lang="en-US" altLang="zh-TW" sz="2300" dirty="0"/>
              <a:t>)/</a:t>
            </a:r>
            <a:r>
              <a:rPr lang="zh-TW" altLang="en-US" sz="2300" dirty="0"/>
              <a:t>馬來西亞</a:t>
            </a:r>
            <a:r>
              <a:rPr lang="en-US" altLang="zh-TW" sz="2300" dirty="0"/>
              <a:t>(</a:t>
            </a:r>
            <a:r>
              <a:rPr lang="zh-TW" altLang="en-US" sz="2300" dirty="0"/>
              <a:t>馬六甲</a:t>
            </a:r>
            <a:r>
              <a:rPr lang="en-US" altLang="zh-TW" sz="2300" dirty="0"/>
              <a:t>/</a:t>
            </a:r>
            <a:r>
              <a:rPr lang="zh-TW" altLang="en-US" sz="2300" dirty="0"/>
              <a:t>吉隆坡</a:t>
            </a:r>
            <a:r>
              <a:rPr lang="en-US" altLang="zh-TW" sz="2300" dirty="0"/>
              <a:t>)/</a:t>
            </a:r>
            <a:r>
              <a:rPr lang="zh-TW" altLang="en-US" sz="2300" dirty="0"/>
              <a:t>泰國</a:t>
            </a:r>
            <a:r>
              <a:rPr lang="en-US" altLang="zh-TW" sz="2300" dirty="0"/>
              <a:t>(</a:t>
            </a:r>
            <a:r>
              <a:rPr lang="zh-TW" altLang="en-US" sz="2300" dirty="0"/>
              <a:t>曼谷</a:t>
            </a:r>
            <a:r>
              <a:rPr lang="en-US" altLang="zh-TW" sz="2300" dirty="0"/>
              <a:t>/</a:t>
            </a:r>
            <a:r>
              <a:rPr lang="zh-TW" altLang="en-US" sz="2300" dirty="0"/>
              <a:t>華欣</a:t>
            </a:r>
            <a:r>
              <a:rPr lang="en-US" altLang="zh-TW" sz="2300" dirty="0"/>
              <a:t>)/</a:t>
            </a:r>
            <a:r>
              <a:rPr lang="zh-TW" altLang="en-US" sz="2300" dirty="0"/>
              <a:t>日本</a:t>
            </a:r>
            <a:r>
              <a:rPr lang="en-US" altLang="zh-TW" sz="2300" dirty="0"/>
              <a:t>(</a:t>
            </a:r>
            <a:r>
              <a:rPr lang="zh-TW" altLang="en-US" sz="2300" dirty="0"/>
              <a:t>梅田</a:t>
            </a:r>
            <a:r>
              <a:rPr lang="en-US" altLang="zh-TW" sz="2300" dirty="0"/>
              <a:t>/</a:t>
            </a:r>
            <a:r>
              <a:rPr lang="zh-TW" altLang="en-US" sz="2300" dirty="0"/>
              <a:t>大阪</a:t>
            </a:r>
            <a:r>
              <a:rPr lang="en-US" altLang="zh-TW" sz="2300" dirty="0" smtClean="0"/>
              <a:t>)</a:t>
            </a:r>
          </a:p>
          <a:p>
            <a:pPr marL="0" indent="0" fontAlgn="base">
              <a:buNone/>
            </a:pPr>
            <a:endParaRPr lang="en-US" altLang="zh-TW" sz="2300" dirty="0"/>
          </a:p>
          <a:p>
            <a:pPr marL="0" indent="0">
              <a:buNone/>
            </a:pPr>
            <a:r>
              <a:rPr lang="en-US" altLang="zh-TW" sz="2300" dirty="0" smtClean="0"/>
              <a:t>4</a:t>
            </a:r>
            <a:r>
              <a:rPr lang="en-US" altLang="zh-TW" sz="2300" dirty="0"/>
              <a:t>.</a:t>
            </a:r>
            <a:r>
              <a:rPr lang="zh-TW" altLang="en-US" sz="2300" dirty="0"/>
              <a:t>美容瘦</a:t>
            </a:r>
            <a:r>
              <a:rPr lang="zh-TW" altLang="en-US" sz="2300" dirty="0" smtClean="0"/>
              <a:t>身</a:t>
            </a:r>
            <a:r>
              <a:rPr lang="en-US" altLang="zh-TW" sz="2300" dirty="0" smtClean="0"/>
              <a:t>-DCBV</a:t>
            </a:r>
            <a:r>
              <a:rPr lang="zh-TW" altLang="en-US" sz="2300" dirty="0" smtClean="0"/>
              <a:t>旗下美容院</a:t>
            </a:r>
            <a:endParaRPr lang="en-US" altLang="zh-TW" sz="2300" dirty="0" smtClean="0"/>
          </a:p>
          <a:p>
            <a:pPr marL="0" indent="0">
              <a:buNone/>
            </a:pPr>
            <a:endParaRPr lang="zh-TW" altLang="en-US" sz="2300" dirty="0"/>
          </a:p>
          <a:p>
            <a:pPr marL="0" indent="0" fontAlgn="base">
              <a:buNone/>
            </a:pPr>
            <a:r>
              <a:rPr lang="en-US" altLang="zh-TW" sz="2300" dirty="0"/>
              <a:t>5.</a:t>
            </a:r>
            <a:r>
              <a:rPr lang="zh-TW" altLang="en-US" sz="2300" dirty="0"/>
              <a:t>香薰按</a:t>
            </a:r>
            <a:r>
              <a:rPr lang="zh-TW" altLang="en-US" sz="2300" dirty="0" smtClean="0"/>
              <a:t>摩</a:t>
            </a:r>
            <a:r>
              <a:rPr lang="en-US" altLang="zh-TW" sz="2300" dirty="0" smtClean="0"/>
              <a:t>-</a:t>
            </a:r>
            <a:r>
              <a:rPr lang="zh-TW" altLang="en-US" sz="2300" dirty="0" smtClean="0"/>
              <a:t>磁</a:t>
            </a:r>
            <a:r>
              <a:rPr lang="zh-TW" altLang="en-US" sz="2300" dirty="0"/>
              <a:t>叉按摩、撥筋、耳穴、耳燭、冰感</a:t>
            </a:r>
            <a:r>
              <a:rPr lang="zh-TW" altLang="en-US" sz="2300" dirty="0" smtClean="0"/>
              <a:t>按摩</a:t>
            </a:r>
            <a:r>
              <a:rPr lang="zh-TW" altLang="en-US" sz="2300" dirty="0"/>
              <a:t>球、電子</a:t>
            </a:r>
            <a:r>
              <a:rPr lang="zh-TW" altLang="en-US" sz="2300" dirty="0" smtClean="0"/>
              <a:t>針灸</a:t>
            </a:r>
            <a:endParaRPr lang="en-US" altLang="zh-TW" sz="2300" dirty="0" smtClean="0"/>
          </a:p>
          <a:p>
            <a:pPr marL="0" indent="0" fontAlgn="base">
              <a:buNone/>
            </a:pPr>
            <a:endParaRPr lang="en-US" altLang="zh-TW" sz="2300" dirty="0" smtClean="0"/>
          </a:p>
          <a:p>
            <a:pPr marL="0" indent="0" fontAlgn="base">
              <a:buNone/>
            </a:pPr>
            <a:r>
              <a:rPr lang="en-US" altLang="zh-TW" sz="2300" dirty="0" smtClean="0"/>
              <a:t>6</a:t>
            </a:r>
            <a:r>
              <a:rPr lang="en-US" altLang="zh-TW" sz="2300" dirty="0"/>
              <a:t>.</a:t>
            </a:r>
            <a:r>
              <a:rPr lang="zh-TW" altLang="en-US" sz="2300" dirty="0"/>
              <a:t>體重管</a:t>
            </a:r>
            <a:r>
              <a:rPr lang="zh-TW" altLang="en-US" sz="2300" dirty="0" smtClean="0"/>
              <a:t>理</a:t>
            </a:r>
            <a:r>
              <a:rPr lang="en-US" altLang="zh-TW" sz="2300" dirty="0" smtClean="0"/>
              <a:t>-</a:t>
            </a:r>
            <a:r>
              <a:rPr lang="zh-TW" altLang="en-US" sz="2300" dirty="0"/>
              <a:t>腹</a:t>
            </a:r>
            <a:r>
              <a:rPr lang="zh-TW" altLang="en-US" sz="2300" dirty="0" smtClean="0"/>
              <a:t>肌鍛練</a:t>
            </a:r>
            <a:r>
              <a:rPr lang="zh-TW" altLang="en-US" sz="2300" dirty="0"/>
              <a:t>、</a:t>
            </a:r>
            <a:r>
              <a:rPr lang="zh-TW" altLang="en-US" sz="2300" dirty="0" smtClean="0"/>
              <a:t>拳擊</a:t>
            </a:r>
            <a:r>
              <a:rPr lang="zh-TW" altLang="en-US" sz="2300" dirty="0"/>
              <a:t>、</a:t>
            </a:r>
            <a:r>
              <a:rPr lang="zh-TW" altLang="en-US" sz="2300" dirty="0" smtClean="0"/>
              <a:t>泰拳</a:t>
            </a:r>
            <a:r>
              <a:rPr lang="zh-TW" altLang="en-US" sz="2300" dirty="0"/>
              <a:t>、 </a:t>
            </a:r>
            <a:r>
              <a:rPr lang="en-US" altLang="zh-TW" sz="2300" dirty="0" smtClean="0"/>
              <a:t>MMA</a:t>
            </a:r>
            <a:r>
              <a:rPr lang="zh-TW" altLang="en-US" sz="2300" dirty="0"/>
              <a:t>格鬥技</a:t>
            </a:r>
            <a:r>
              <a:rPr lang="zh-TW" altLang="en-US" sz="2300" dirty="0" smtClean="0"/>
              <a:t>巧</a:t>
            </a:r>
            <a:r>
              <a:rPr lang="zh-TW" altLang="en-US" sz="2300" dirty="0"/>
              <a:t>、</a:t>
            </a:r>
            <a:r>
              <a:rPr lang="zh-TW" altLang="en-US" sz="2300" dirty="0" smtClean="0"/>
              <a:t>爆</a:t>
            </a:r>
            <a:r>
              <a:rPr lang="zh-TW" altLang="en-US" sz="2300" dirty="0"/>
              <a:t>肌訓練</a:t>
            </a:r>
          </a:p>
          <a:p>
            <a:pPr marL="0" indent="0">
              <a:buNone/>
            </a:pPr>
            <a:endParaRPr lang="zh-TW" altLang="en-US" sz="2400" dirty="0"/>
          </a:p>
        </p:txBody>
      </p:sp>
    </p:spTree>
    <p:extLst>
      <p:ext uri="{BB962C8B-B14F-4D97-AF65-F5344CB8AC3E}">
        <p14:creationId xmlns:p14="http://schemas.microsoft.com/office/powerpoint/2010/main" val="21720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846"/>
            <a:ext cx="9144000" cy="6864846"/>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rgbClr val="FF0000"/>
              </a:solidFill>
            </a:endParaRPr>
          </a:p>
        </p:txBody>
      </p:sp>
      <p:sp>
        <p:nvSpPr>
          <p:cNvPr id="3" name="內容版面配置區 2"/>
          <p:cNvSpPr>
            <a:spLocks noGrp="1"/>
          </p:cNvSpPr>
          <p:nvPr>
            <p:ph idx="1"/>
          </p:nvPr>
        </p:nvSpPr>
        <p:spPr>
          <a:xfrm>
            <a:off x="457200" y="1412777"/>
            <a:ext cx="8229600" cy="4349080"/>
          </a:xfrm>
        </p:spPr>
        <p:txBody>
          <a:bodyPr>
            <a:normAutofit fontScale="85000" lnSpcReduction="20000"/>
          </a:bodyPr>
          <a:lstStyle/>
          <a:p>
            <a:pPr marL="0" indent="0">
              <a:buNone/>
            </a:pPr>
            <a:r>
              <a:rPr lang="en-US" altLang="zh-TW" dirty="0"/>
              <a:t>7.</a:t>
            </a:r>
            <a:r>
              <a:rPr lang="zh-TW" altLang="en-US" dirty="0"/>
              <a:t>私人補</a:t>
            </a:r>
            <a:r>
              <a:rPr lang="zh-TW" altLang="en-US" dirty="0" smtClean="0"/>
              <a:t>習</a:t>
            </a:r>
            <a:endParaRPr lang="en-US" altLang="zh-TW" dirty="0" smtClean="0"/>
          </a:p>
          <a:p>
            <a:pPr marL="0" indent="0">
              <a:buNone/>
            </a:pPr>
            <a:endParaRPr lang="en-US" altLang="zh-TW" dirty="0" smtClean="0"/>
          </a:p>
          <a:p>
            <a:pPr marL="0" indent="0">
              <a:buNone/>
            </a:pPr>
            <a:r>
              <a:rPr lang="zh-TW" altLang="en-US" dirty="0" smtClean="0"/>
              <a:t>提</a:t>
            </a:r>
            <a:r>
              <a:rPr lang="zh-TW" altLang="en-US" dirty="0"/>
              <a:t>供小學、中學數理補習</a:t>
            </a:r>
            <a:r>
              <a:rPr lang="en-US" altLang="zh-TW" dirty="0" smtClean="0"/>
              <a:t>(DSE)</a:t>
            </a:r>
          </a:p>
          <a:p>
            <a:pPr marL="0" indent="0">
              <a:buNone/>
            </a:pPr>
            <a:endParaRPr lang="en-US" altLang="zh-TW" dirty="0" smtClean="0"/>
          </a:p>
          <a:p>
            <a:pPr marL="0" indent="0">
              <a:buNone/>
            </a:pPr>
            <a:r>
              <a:rPr lang="zh-TW" altLang="en-US" dirty="0" smtClean="0"/>
              <a:t>商</a:t>
            </a:r>
            <a:r>
              <a:rPr lang="zh-TW" altLang="en-US" dirty="0"/>
              <a:t>業</a:t>
            </a:r>
            <a:r>
              <a:rPr lang="en-US" altLang="zh-TW" dirty="0"/>
              <a:t>(</a:t>
            </a:r>
            <a:r>
              <a:rPr lang="zh-TW" altLang="en-US" dirty="0"/>
              <a:t>直銷</a:t>
            </a:r>
            <a:r>
              <a:rPr lang="en-US" altLang="zh-TW" dirty="0"/>
              <a:t>/</a:t>
            </a:r>
            <a:r>
              <a:rPr lang="zh-TW" altLang="en-US" dirty="0"/>
              <a:t>金融</a:t>
            </a:r>
            <a:r>
              <a:rPr lang="en-US" altLang="zh-TW" dirty="0"/>
              <a:t>/</a:t>
            </a:r>
            <a:r>
              <a:rPr lang="zh-TW" altLang="en-US" dirty="0"/>
              <a:t>地產</a:t>
            </a:r>
            <a:r>
              <a:rPr lang="en-US" altLang="zh-TW" dirty="0" smtClean="0"/>
              <a:t>/</a:t>
            </a:r>
            <a:r>
              <a:rPr lang="zh-TW" altLang="en-US" dirty="0" smtClean="0"/>
              <a:t>美</a:t>
            </a:r>
            <a:r>
              <a:rPr lang="zh-TW" altLang="en-US" dirty="0"/>
              <a:t>容</a:t>
            </a:r>
            <a:r>
              <a:rPr lang="en-US" altLang="zh-TW" dirty="0"/>
              <a:t>/</a:t>
            </a:r>
            <a:r>
              <a:rPr lang="zh-TW" altLang="en-US" dirty="0"/>
              <a:t>按摩技巧</a:t>
            </a:r>
            <a:r>
              <a:rPr lang="en-US" altLang="zh-TW" dirty="0"/>
              <a:t>/</a:t>
            </a:r>
            <a:r>
              <a:rPr lang="zh-TW" altLang="en-US" dirty="0"/>
              <a:t>文化藝</a:t>
            </a:r>
            <a:r>
              <a:rPr lang="zh-TW" altLang="en-US" dirty="0" smtClean="0"/>
              <a:t>術</a:t>
            </a:r>
            <a:r>
              <a:rPr lang="en-US" altLang="zh-TW" dirty="0" smtClean="0"/>
              <a:t>/</a:t>
            </a:r>
            <a:r>
              <a:rPr lang="zh-TW" altLang="en-US" dirty="0" smtClean="0"/>
              <a:t>電商</a:t>
            </a:r>
            <a:r>
              <a:rPr lang="en-US" altLang="zh-TW" dirty="0" smtClean="0"/>
              <a:t>)</a:t>
            </a:r>
          </a:p>
          <a:p>
            <a:pPr marL="0" indent="0">
              <a:buNone/>
            </a:pPr>
            <a:endParaRPr lang="en-US" altLang="zh-TW" dirty="0" smtClean="0"/>
          </a:p>
          <a:p>
            <a:pPr marL="0" indent="0">
              <a:buNone/>
            </a:pPr>
            <a:r>
              <a:rPr lang="zh-TW" altLang="en-US" dirty="0" smtClean="0"/>
              <a:t>電</a:t>
            </a:r>
            <a:r>
              <a:rPr lang="zh-TW" altLang="en-US" dirty="0"/>
              <a:t>腦媒</a:t>
            </a:r>
            <a:r>
              <a:rPr lang="zh-TW" altLang="en-US" dirty="0" smtClean="0"/>
              <a:t>體</a:t>
            </a:r>
            <a:r>
              <a:rPr lang="en-US" altLang="zh-TW" dirty="0" smtClean="0"/>
              <a:t>(Photoshop</a:t>
            </a:r>
            <a:r>
              <a:rPr lang="zh-TW" altLang="en-US" dirty="0" smtClean="0"/>
              <a:t>、網站、網店、</a:t>
            </a:r>
            <a:r>
              <a:rPr lang="en-US" altLang="zh-TW" dirty="0" smtClean="0"/>
              <a:t>QR code</a:t>
            </a:r>
            <a:r>
              <a:rPr lang="zh-TW" altLang="en-US" dirty="0" smtClean="0"/>
              <a:t>、</a:t>
            </a:r>
            <a:r>
              <a:rPr lang="en-US" altLang="zh-TW" dirty="0" err="1" smtClean="0"/>
              <a:t>Powerpoint</a:t>
            </a:r>
            <a:r>
              <a:rPr lang="zh-TW" altLang="en-US" dirty="0" smtClean="0"/>
              <a:t>、</a:t>
            </a:r>
            <a:r>
              <a:rPr lang="en-US" altLang="zh-TW" dirty="0" smtClean="0"/>
              <a:t>Prezi</a:t>
            </a:r>
            <a:r>
              <a:rPr lang="zh-TW" altLang="en-US" dirty="0" smtClean="0"/>
              <a:t>等</a:t>
            </a:r>
            <a:r>
              <a:rPr lang="en-US" altLang="zh-TW" dirty="0" smtClean="0"/>
              <a:t>)</a:t>
            </a:r>
          </a:p>
          <a:p>
            <a:pPr marL="0" indent="0">
              <a:buNone/>
            </a:pPr>
            <a:endParaRPr lang="en-US" altLang="zh-TW" dirty="0"/>
          </a:p>
          <a:p>
            <a:pPr marL="0" indent="0">
              <a:buNone/>
            </a:pPr>
            <a:r>
              <a:rPr lang="zh-TW" altLang="en-US" dirty="0" smtClean="0"/>
              <a:t>記</a:t>
            </a:r>
            <a:r>
              <a:rPr lang="zh-TW" altLang="en-US" dirty="0"/>
              <a:t>憶</a:t>
            </a:r>
            <a:r>
              <a:rPr lang="zh-TW" altLang="en-US" dirty="0" smtClean="0"/>
              <a:t>學</a:t>
            </a:r>
            <a:endParaRPr lang="en-US" altLang="zh-TW" dirty="0" smtClean="0"/>
          </a:p>
          <a:p>
            <a:pPr marL="0" indent="0">
              <a:buNone/>
            </a:pPr>
            <a:endParaRPr lang="zh-TW" altLang="en-US" b="1" dirty="0"/>
          </a:p>
          <a:p>
            <a:endParaRPr lang="zh-HK" altLang="en-US" dirty="0"/>
          </a:p>
        </p:txBody>
      </p:sp>
      <p:sp>
        <p:nvSpPr>
          <p:cNvPr id="6" name="標題 1"/>
          <p:cNvSpPr>
            <a:spLocks noGrp="1"/>
          </p:cNvSpPr>
          <p:nvPr>
            <p:ph type="title"/>
          </p:nvPr>
        </p:nvSpPr>
        <p:spPr>
          <a:xfrm>
            <a:off x="251520" y="-162272"/>
            <a:ext cx="8229600" cy="1143000"/>
          </a:xfrm>
        </p:spPr>
        <p:txBody>
          <a:bodyPr>
            <a:normAutofit/>
          </a:bodyPr>
          <a:lstStyle/>
          <a:p>
            <a:r>
              <a:rPr lang="zh-TW" altLang="en-US" sz="3600" b="1" dirty="0" smtClean="0"/>
              <a:t>創業之</a:t>
            </a:r>
            <a:r>
              <a:rPr lang="zh-TW" altLang="en-US" sz="3600" b="1" dirty="0"/>
              <a:t>十四個</a:t>
            </a:r>
            <a:r>
              <a:rPr lang="zh-TW" altLang="en-US" sz="3600" b="1" dirty="0" smtClean="0"/>
              <a:t>範疇</a:t>
            </a:r>
            <a:endParaRPr lang="zh-HK" altLang="en-US" sz="3600" b="1" dirty="0"/>
          </a:p>
        </p:txBody>
      </p:sp>
    </p:spTree>
    <p:extLst>
      <p:ext uri="{BB962C8B-B14F-4D97-AF65-F5344CB8AC3E}">
        <p14:creationId xmlns:p14="http://schemas.microsoft.com/office/powerpoint/2010/main" val="3614443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1322</Words>
  <Application>Microsoft Office PowerPoint</Application>
  <PresentationFormat>如螢幕大小 (4:3)</PresentationFormat>
  <Paragraphs>181</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福優帝國的崛起</vt:lpstr>
      <vt:lpstr>自朕介紹</vt:lpstr>
      <vt:lpstr>PowerPoint 簡報</vt:lpstr>
      <vt:lpstr>公司使命</vt:lpstr>
      <vt:lpstr>PowerPoint 簡報</vt:lpstr>
      <vt:lpstr>PowerPoint 簡報</vt:lpstr>
      <vt:lpstr>福優生意之道</vt:lpstr>
      <vt:lpstr>創業之十四個範疇</vt:lpstr>
      <vt:lpstr>創業之十四個範疇</vt:lpstr>
      <vt:lpstr>PowerPoint 簡報</vt:lpstr>
      <vt:lpstr>創業之十四個範疇</vt:lpstr>
      <vt:lpstr>體重管理</vt:lpstr>
      <vt:lpstr>小米創始人-雷軍 </vt:lpstr>
      <vt:lpstr>零售百貨</vt:lpstr>
      <vt:lpstr>個人榮耀</vt:lpstr>
      <vt:lpstr>需要引薦對象</vt:lpstr>
      <vt:lpstr>PowerPoint 簡報</vt:lpstr>
      <vt:lpstr>PowerPoint 簡報</vt:lpstr>
      <vt:lpstr>PowerPoint 簡報</vt:lpstr>
      <vt:lpstr>最後補充一句</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福優帝國的崛起</dc:title>
  <dc:creator>FookYo</dc:creator>
  <cp:lastModifiedBy>FookYo</cp:lastModifiedBy>
  <cp:revision>37</cp:revision>
  <dcterms:created xsi:type="dcterms:W3CDTF">2022-10-16T14:06:42Z</dcterms:created>
  <dcterms:modified xsi:type="dcterms:W3CDTF">2022-10-22T16:13:28Z</dcterms:modified>
</cp:coreProperties>
</file>